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4" r:id="rId4"/>
    <p:sldMasterId id="2147483737" r:id="rId5"/>
    <p:sldMasterId id="2147483745" r:id="rId6"/>
    <p:sldMasterId id="2147483755" r:id="rId7"/>
    <p:sldMasterId id="2147483765" r:id="rId8"/>
  </p:sldMasterIdLst>
  <p:notesMasterIdLst>
    <p:notesMasterId r:id="rId18"/>
  </p:notesMasterIdLst>
  <p:handoutMasterIdLst>
    <p:handoutMasterId r:id="rId19"/>
  </p:handoutMasterIdLst>
  <p:sldIdLst>
    <p:sldId id="257" r:id="rId9"/>
    <p:sldId id="269" r:id="rId10"/>
    <p:sldId id="306" r:id="rId11"/>
    <p:sldId id="307" r:id="rId12"/>
    <p:sldId id="305" r:id="rId13"/>
    <p:sldId id="308" r:id="rId14"/>
    <p:sldId id="310" r:id="rId15"/>
    <p:sldId id="309" r:id="rId16"/>
    <p:sldId id="278" r:id="rId17"/>
  </p:sldIdLst>
  <p:sldSz cx="9144000" cy="514826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2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llahan, Alison" initials="MA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82"/>
    <p:restoredTop sz="94308" autoAdjust="0"/>
  </p:normalViewPr>
  <p:slideViewPr>
    <p:cSldViewPr snapToGrid="0" snapToObjects="1">
      <p:cViewPr varScale="1">
        <p:scale>
          <a:sx n="90" d="100"/>
          <a:sy n="90" d="100"/>
        </p:scale>
        <p:origin x="1008" y="84"/>
      </p:cViewPr>
      <p:guideLst>
        <p:guide orient="horz" pos="1622"/>
        <p:guide pos="2880"/>
        <p:guide orient="horz" pos="16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/>
              <a:t>% Deployed</a:t>
            </a:r>
            <a:r>
              <a:rPr lang="en-US" sz="1100" baseline="0" dirty="0"/>
              <a:t> </a:t>
            </a:r>
            <a:r>
              <a:rPr lang="en-US" sz="1100" dirty="0"/>
              <a:t>DR by Solution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08F-4276-A927-329130CB0E2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2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908F-4276-A927-329130CB0E2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908F-4276-A927-329130CB0E29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4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08F-4276-A927-329130CB0E29}"/>
              </c:ext>
            </c:extLst>
          </c:dPt>
          <c:dLbls>
            <c:delete val="1"/>
          </c:dLbls>
          <c:cat>
            <c:strRef>
              <c:f>Sheet1!$A$2:$A$5</c:f>
              <c:strCache>
                <c:ptCount val="4"/>
                <c:pt idx="0">
                  <c:v>A/C</c:v>
                </c:pt>
                <c:pt idx="1">
                  <c:v>Water Heaters</c:v>
                </c:pt>
                <c:pt idx="2">
                  <c:v>Comm. Lighting</c:v>
                </c:pt>
                <c:pt idx="3">
                  <c:v>Pool Pumps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0.84</c:v>
                </c:pt>
                <c:pt idx="1">
                  <c:v>0.09</c:v>
                </c:pt>
                <c:pt idx="2">
                  <c:v>0.04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8F-4276-A927-329130CB0E29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101014" tIns="50507" rIns="101014" bIns="5050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7" y="0"/>
            <a:ext cx="3037840" cy="464820"/>
          </a:xfrm>
          <a:prstGeom prst="rect">
            <a:avLst/>
          </a:prstGeom>
        </p:spPr>
        <p:txBody>
          <a:bodyPr vert="horz" lIns="101014" tIns="50507" rIns="101014" bIns="50507" rtlCol="0"/>
          <a:lstStyle>
            <a:lvl1pPr algn="r">
              <a:defRPr sz="1300"/>
            </a:lvl1pPr>
          </a:lstStyle>
          <a:p>
            <a:fld id="{BF6CB5E0-DA2A-144D-9EFF-DE057F459432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101014" tIns="50507" rIns="101014" bIns="5050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7" y="8829967"/>
            <a:ext cx="3037840" cy="464820"/>
          </a:xfrm>
          <a:prstGeom prst="rect">
            <a:avLst/>
          </a:prstGeom>
        </p:spPr>
        <p:txBody>
          <a:bodyPr vert="horz" lIns="101014" tIns="50507" rIns="101014" bIns="50507" rtlCol="0" anchor="b"/>
          <a:lstStyle>
            <a:lvl1pPr algn="r">
              <a:defRPr sz="1300"/>
            </a:lvl1pPr>
          </a:lstStyle>
          <a:p>
            <a:fld id="{F45AB711-1D96-7B43-8B97-35A0C95D6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8514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101014" tIns="50507" rIns="101014" bIns="5050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7" y="0"/>
            <a:ext cx="3037840" cy="464820"/>
          </a:xfrm>
          <a:prstGeom prst="rect">
            <a:avLst/>
          </a:prstGeom>
        </p:spPr>
        <p:txBody>
          <a:bodyPr vert="horz" lIns="101014" tIns="50507" rIns="101014" bIns="50507" rtlCol="0"/>
          <a:lstStyle>
            <a:lvl1pPr algn="r">
              <a:defRPr sz="1300"/>
            </a:lvl1pPr>
          </a:lstStyle>
          <a:p>
            <a:fld id="{11C8D7A1-C7FC-914C-8660-E4148A588230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6913"/>
            <a:ext cx="61912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1014" tIns="50507" rIns="101014" bIns="505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101014" tIns="50507" rIns="101014" bIns="5050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101014" tIns="50507" rIns="101014" bIns="5050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7" y="8829967"/>
            <a:ext cx="3037840" cy="464820"/>
          </a:xfrm>
          <a:prstGeom prst="rect">
            <a:avLst/>
          </a:prstGeom>
        </p:spPr>
        <p:txBody>
          <a:bodyPr vert="horz" lIns="101014" tIns="50507" rIns="101014" bIns="50507" rtlCol="0" anchor="b"/>
          <a:lstStyle>
            <a:lvl1pPr algn="r">
              <a:defRPr sz="1300"/>
            </a:lvl1pPr>
          </a:lstStyle>
          <a:p>
            <a:fld id="{9C25E97C-E9FA-D149-BDB0-49E7F3591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8930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505069">
              <a:defRPr/>
            </a:pPr>
            <a:r>
              <a:rPr lang="en-US" sz="1300" b="1" dirty="0">
                <a:latin typeface="Arial" pitchFamily="34" charset="0"/>
                <a:cs typeface="Arial" pitchFamily="34" charset="0"/>
              </a:rPr>
              <a:t>Select from 2 cover templates. This one offers an option to customize with an appropriate image of your choice. The first is white with red headline and supporting text. </a:t>
            </a:r>
          </a:p>
          <a:p>
            <a:pPr>
              <a:buFont typeface="Arial" pitchFamily="34" charset="0"/>
              <a:buNone/>
            </a:pPr>
            <a:r>
              <a:rPr lang="en-US" sz="13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br>
              <a:rPr lang="en-US" sz="1300" dirty="0">
                <a:latin typeface="Arial" pitchFamily="34" charset="0"/>
                <a:cs typeface="Arial" pitchFamily="34" charset="0"/>
              </a:rPr>
            </a:br>
            <a:endParaRPr lang="en-US" sz="13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None/>
            </a:pPr>
            <a:r>
              <a:rPr lang="en-US" sz="1300" b="1" dirty="0">
                <a:latin typeface="Arial" pitchFamily="34" charset="0"/>
                <a:cs typeface="Arial" pitchFamily="34" charset="0"/>
              </a:rPr>
              <a:t>So, what we’ll focus on today is how this impacts the electricity, gas, and water industries.</a:t>
            </a:r>
            <a:endParaRPr lang="en-US" sz="13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5E97C-E9FA-D149-BDB0-49E7F35917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74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b="1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300" dirty="0">
                <a:latin typeface="Arial" pitchFamily="34" charset="0"/>
                <a:cs typeface="Arial" pitchFamily="34" charset="0"/>
              </a:rPr>
              <a:t> Itron has the tools and the expertise to simplify the complex process of measuring, managing and analyzing data.</a:t>
            </a:r>
          </a:p>
          <a:p>
            <a:pPr>
              <a:buFont typeface="Arial" pitchFamily="34" charset="0"/>
              <a:buChar char="•"/>
            </a:pPr>
            <a:r>
              <a:rPr lang="en-US" sz="1300" dirty="0">
                <a:latin typeface="Arial" pitchFamily="34" charset="0"/>
                <a:cs typeface="Arial" pitchFamily="34" charset="0"/>
              </a:rPr>
              <a:t> Our solutions are designed to help utilities measure, manage and analyze data to deliver results. We have a full suite of services to help utilities be successful throughout this process.</a:t>
            </a:r>
          </a:p>
          <a:p>
            <a:pPr>
              <a:buFont typeface="Arial" pitchFamily="34" charset="0"/>
              <a:buChar char="•"/>
            </a:pPr>
            <a:r>
              <a:rPr lang="en-US" sz="1300" dirty="0">
                <a:latin typeface="Arial" pitchFamily="34" charset="0"/>
                <a:cs typeface="Arial" pitchFamily="34" charset="0"/>
              </a:rPr>
              <a:t> Our people are our most valuable asset. We consult with our customers every step of the way to ensure that all project goals are achieved efficiently. </a:t>
            </a:r>
            <a:endParaRPr lang="en-US" sz="1300" b="1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5E97C-E9FA-D149-BDB0-49E7F35917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23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1 Col HIG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61950" y="291217"/>
            <a:ext cx="8229600" cy="462093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>
              <a:defRPr cap="all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61950" y="622300"/>
            <a:ext cx="8229600" cy="3492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500">
                <a:solidFill>
                  <a:schemeClr val="tx2"/>
                </a:solidFill>
              </a:defRPr>
            </a:lvl1pPr>
            <a:lvl2pPr marL="171450" indent="0">
              <a:buNone/>
              <a:defRPr sz="1500">
                <a:solidFill>
                  <a:schemeClr val="tx2"/>
                </a:solidFill>
              </a:defRPr>
            </a:lvl2pPr>
            <a:lvl3pPr marL="285750" indent="0">
              <a:buNone/>
              <a:defRPr sz="1500">
                <a:solidFill>
                  <a:schemeClr val="tx2"/>
                </a:solidFill>
              </a:defRPr>
            </a:lvl3pPr>
            <a:lvl4pPr marL="1371600" indent="0">
              <a:buNone/>
              <a:defRPr sz="1500">
                <a:solidFill>
                  <a:schemeClr val="tx2"/>
                </a:solidFill>
              </a:defRPr>
            </a:lvl4pPr>
            <a:lvl5pPr marL="1828800" indent="0">
              <a:buNone/>
              <a:defRPr sz="15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361950" y="1263650"/>
            <a:ext cx="8229600" cy="2622550"/>
          </a:xfrm>
          <a:prstGeom prst="rect">
            <a:avLst/>
          </a:prstGeom>
        </p:spPr>
        <p:txBody>
          <a:bodyPr vert="horz"/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 marL="628650" indent="-171450">
              <a:defRPr sz="1400">
                <a:solidFill>
                  <a:schemeClr val="bg1"/>
                </a:solidFill>
              </a:defRPr>
            </a:lvl4pPr>
            <a:lvl5pPr marL="800100" indent="-171450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23115" y="4809786"/>
            <a:ext cx="16383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Itron Overview  | </a:t>
            </a:r>
          </a:p>
        </p:txBody>
      </p:sp>
    </p:spTree>
    <p:extLst>
      <p:ext uri="{BB962C8B-B14F-4D97-AF65-F5344CB8AC3E}">
        <p14:creationId xmlns:p14="http://schemas.microsoft.com/office/powerpoint/2010/main" val="24388330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361950" y="291431"/>
            <a:ext cx="82296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361950" y="1263650"/>
            <a:ext cx="8229600" cy="2622550"/>
          </a:xfrm>
          <a:prstGeom prst="rect">
            <a:avLst/>
          </a:prstGeom>
        </p:spPr>
        <p:txBody>
          <a:bodyPr vert="horz"/>
          <a:lstStyle>
            <a:lvl1pPr marL="0" marR="0" indent="0" algn="l" defTabSz="4567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 sz="1399">
                <a:solidFill>
                  <a:schemeClr val="bg1"/>
                </a:solidFill>
              </a:defRPr>
            </a:lvl1pPr>
            <a:lvl2pPr marL="171296" indent="0">
              <a:buNone/>
              <a:defRPr sz="1399">
                <a:solidFill>
                  <a:schemeClr val="bg1"/>
                </a:solidFill>
              </a:defRPr>
            </a:lvl2pPr>
            <a:lvl3pPr marL="285493" indent="0">
              <a:buNone/>
              <a:defRPr sz="1399">
                <a:solidFill>
                  <a:schemeClr val="bg1"/>
                </a:solidFill>
              </a:defRPr>
            </a:lvl3pPr>
            <a:lvl4pPr marL="456789" indent="0">
              <a:buNone/>
              <a:defRPr sz="1399">
                <a:solidFill>
                  <a:schemeClr val="bg1"/>
                </a:solidFill>
              </a:defRPr>
            </a:lvl4pPr>
            <a:lvl5pPr marL="628084" indent="0">
              <a:buNone/>
              <a:defRPr sz="1399">
                <a:solidFill>
                  <a:schemeClr val="bg1"/>
                </a:solidFill>
              </a:defRPr>
            </a:lvl5pPr>
          </a:lstStyle>
          <a:p>
            <a:pPr marL="0" marR="0" lvl="0" indent="0" algn="l" defTabSz="4567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/>
            </a:pPr>
            <a:r>
              <a:rPr lang="en-US" dirty="0"/>
              <a:t>Click to edit Master text styles. Click to edit Master text styles. Click to edit Master text styles.</a:t>
            </a:r>
          </a:p>
          <a:p>
            <a:pPr marL="0" marR="0" lvl="0" indent="0" algn="l" defTabSz="4567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/>
            </a:pPr>
            <a:r>
              <a:rPr lang="en-US" dirty="0"/>
              <a:t>Click to edit Master text styles. Click to edit Master text styles. Click to edit Master text styles.</a:t>
            </a:r>
          </a:p>
          <a:p>
            <a:pPr marL="0" marR="0" lvl="0" indent="0" algn="l" defTabSz="4567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/>
            </a:pPr>
            <a:endParaRPr lang="en-US" dirty="0"/>
          </a:p>
          <a:p>
            <a:pPr lvl="0"/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23115" y="4809786"/>
            <a:ext cx="16383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Itron Overview  | </a:t>
            </a:r>
          </a:p>
        </p:txBody>
      </p:sp>
    </p:spTree>
    <p:extLst>
      <p:ext uri="{BB962C8B-B14F-4D97-AF65-F5344CB8AC3E}">
        <p14:creationId xmlns:p14="http://schemas.microsoft.com/office/powerpoint/2010/main" val="71925074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361950" y="291430"/>
            <a:ext cx="82296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361950" y="1263650"/>
            <a:ext cx="8229600" cy="262255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 sz="1400">
                <a:solidFill>
                  <a:schemeClr val="bg1"/>
                </a:solidFill>
              </a:defRPr>
            </a:lvl1pPr>
            <a:lvl2pPr marL="171450" indent="0">
              <a:buNone/>
              <a:defRPr sz="1400">
                <a:solidFill>
                  <a:schemeClr val="bg1"/>
                </a:solidFill>
              </a:defRPr>
            </a:lvl2pPr>
            <a:lvl3pPr marL="285750" indent="0">
              <a:buNone/>
              <a:defRPr sz="1400">
                <a:solidFill>
                  <a:schemeClr val="bg1"/>
                </a:solidFill>
              </a:defRPr>
            </a:lvl3pPr>
            <a:lvl4pPr marL="457200" indent="0">
              <a:buNone/>
              <a:defRPr sz="1400">
                <a:solidFill>
                  <a:schemeClr val="bg1"/>
                </a:solidFill>
              </a:defRPr>
            </a:lvl4pPr>
            <a:lvl5pPr marL="62865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/>
            </a:pPr>
            <a:r>
              <a:rPr lang="en-US" dirty="0"/>
              <a:t>Click to edit Master text styles. Click to edit Master text styles. Click to edit Master text styles.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/>
            </a:pPr>
            <a:r>
              <a:rPr lang="en-US" dirty="0"/>
              <a:t>Click to edit Master text styles. Click to edit Master text styles. Click to edit Master text styles.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2124"/>
              </a:buClr>
              <a:buSzTx/>
              <a:buFont typeface="Lucida Grande"/>
              <a:buNone/>
              <a:tabLst/>
              <a:defRPr/>
            </a:pPr>
            <a:endParaRPr lang="en-US" dirty="0"/>
          </a:p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23115" y="4809786"/>
            <a:ext cx="16383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Itron Overview  | </a:t>
            </a:r>
          </a:p>
        </p:txBody>
      </p:sp>
    </p:spTree>
    <p:extLst>
      <p:ext uri="{BB962C8B-B14F-4D97-AF65-F5344CB8AC3E}">
        <p14:creationId xmlns:p14="http://schemas.microsoft.com/office/powerpoint/2010/main" val="7000478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FFF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875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rgbClr val="FFF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82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561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61950" y="2870502"/>
            <a:ext cx="8229600" cy="523220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2800" b="1">
                <a:solidFill>
                  <a:srgbClr val="FFFFF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61950" y="3251200"/>
            <a:ext cx="8229600" cy="304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500">
                <a:solidFill>
                  <a:srgbClr val="FFFFFE"/>
                </a:solidFill>
              </a:defRPr>
            </a:lvl1pPr>
            <a:lvl2pPr marL="171450" indent="0">
              <a:buNone/>
              <a:defRPr sz="1500"/>
            </a:lvl2pPr>
            <a:lvl3pPr marL="285750" indent="0">
              <a:buNone/>
              <a:defRPr sz="1500"/>
            </a:lvl3pPr>
            <a:lvl4pPr marL="1371600" indent="0">
              <a:buNone/>
              <a:defRPr sz="1500"/>
            </a:lvl4pPr>
            <a:lvl5pPr marL="1828800" indent="0">
              <a:buNone/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9017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rgbClr val="004B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61950" y="2870502"/>
            <a:ext cx="8229600" cy="523220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2800" b="1">
                <a:solidFill>
                  <a:srgbClr val="FFFFF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61950" y="3251200"/>
            <a:ext cx="8229600" cy="304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500">
                <a:solidFill>
                  <a:srgbClr val="FFFFFE"/>
                </a:solidFill>
              </a:defRPr>
            </a:lvl1pPr>
            <a:lvl2pPr marL="171450" indent="0">
              <a:buNone/>
              <a:defRPr sz="1500"/>
            </a:lvl2pPr>
            <a:lvl3pPr marL="285750" indent="0">
              <a:buNone/>
              <a:defRPr sz="1500"/>
            </a:lvl3pPr>
            <a:lvl4pPr marL="1371600" indent="0">
              <a:buNone/>
              <a:defRPr sz="1500"/>
            </a:lvl4pPr>
            <a:lvl5pPr marL="1828800" indent="0">
              <a:buNone/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9731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solidFill>
          <a:schemeClr val="tx1">
            <a:lumMod val="90000"/>
            <a:lumOff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61950" y="2870502"/>
            <a:ext cx="8229600" cy="523220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2800" b="1">
                <a:solidFill>
                  <a:srgbClr val="FFFFF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61950" y="3251200"/>
            <a:ext cx="8229600" cy="304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500">
                <a:solidFill>
                  <a:srgbClr val="FFFFFE"/>
                </a:solidFill>
              </a:defRPr>
            </a:lvl1pPr>
            <a:lvl2pPr marL="171450" indent="0">
              <a:buNone/>
              <a:defRPr sz="1500"/>
            </a:lvl2pPr>
            <a:lvl3pPr marL="285750" indent="0">
              <a:buNone/>
              <a:defRPr sz="1500"/>
            </a:lvl3pPr>
            <a:lvl4pPr marL="1371600" indent="0">
              <a:buNone/>
              <a:defRPr sz="1500"/>
            </a:lvl4pPr>
            <a:lvl5pPr marL="1828800" indent="0">
              <a:buNone/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7210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3336" y="3903142"/>
            <a:ext cx="8037193" cy="3894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5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Presentation subtitle goes here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495300" y="4705361"/>
            <a:ext cx="8238280" cy="0"/>
          </a:xfrm>
          <a:prstGeom prst="line">
            <a:avLst/>
          </a:prstGeom>
          <a:ln w="12700">
            <a:solidFill>
              <a:schemeClr val="tx2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938647" y="4713826"/>
            <a:ext cx="1828800" cy="312737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9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Date 00, 0000</a:t>
            </a: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406402" y="3314962"/>
            <a:ext cx="8054127" cy="7276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="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Headline text goes here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23336" y="4760770"/>
            <a:ext cx="271145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600" kern="1200" dirty="0">
                <a:solidFill>
                  <a:srgbClr val="B5B5BB"/>
                </a:solidFill>
                <a:latin typeface="+mn-lt"/>
                <a:ea typeface="+mn-ea"/>
                <a:cs typeface="+mn-cs"/>
              </a:rPr>
              <a:t>©2017  ITRON CONFIDENTIAL PROPRIETARY</a:t>
            </a:r>
            <a:endParaRPr lang="en-US" sz="600" dirty="0">
              <a:solidFill>
                <a:srgbClr val="B5B5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78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044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tron_Solo_Pos_RGB.png"/>
          <p:cNvPicPr>
            <a:picLocks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111" y="4873973"/>
            <a:ext cx="333590" cy="135365"/>
          </a:xfrm>
          <a:prstGeom prst="rect">
            <a:avLst/>
          </a:prstGeom>
        </p:spPr>
      </p:pic>
      <p:cxnSp>
        <p:nvCxnSpPr>
          <p:cNvPr id="3" name="Straight Connector 2"/>
          <p:cNvCxnSpPr/>
          <p:nvPr userDrawn="1"/>
        </p:nvCxnSpPr>
        <p:spPr>
          <a:xfrm>
            <a:off x="314110" y="4819650"/>
            <a:ext cx="8601290" cy="0"/>
          </a:xfrm>
          <a:prstGeom prst="line">
            <a:avLst/>
          </a:prstGeom>
          <a:ln w="6350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23115" y="4809786"/>
            <a:ext cx="16383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Itron Overview  | </a:t>
            </a:r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8655050" y="4810355"/>
            <a:ext cx="36195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72B9F8-3DFE-2044-BE1B-AA11B5D57AB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07148" y="4886096"/>
            <a:ext cx="271145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600" kern="12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©2017  ITRON CONFIDENTIAL PROPRIETARY</a:t>
            </a:r>
            <a:endParaRPr lang="en-US" sz="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90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transition>
    <p:fade/>
  </p:transition>
  <p:hf hdr="0" dt="0"/>
  <p:txStyles>
    <p:titleStyle>
      <a:lvl1pPr algn="l" defTabSz="457200" rtl="0" eaLnBrk="1" latinLnBrk="0" hangingPunct="1">
        <a:spcBef>
          <a:spcPct val="0"/>
        </a:spcBef>
        <a:buNone/>
        <a:defRPr sz="2400" b="1" kern="1200" cap="all">
          <a:solidFill>
            <a:srgbClr val="CF2124"/>
          </a:solidFill>
          <a:latin typeface="Arial"/>
          <a:ea typeface="+mj-ea"/>
          <a:cs typeface="Arial"/>
        </a:defRPr>
      </a:lvl1pPr>
    </p:titleStyle>
    <p:bodyStyle>
      <a:lvl1pPr marL="171450" indent="-171450" algn="l" defTabSz="457200" rtl="0" eaLnBrk="1" latinLnBrk="0" hangingPunct="1">
        <a:spcBef>
          <a:spcPct val="20000"/>
        </a:spcBef>
        <a:buClr>
          <a:srgbClr val="D02124"/>
        </a:buClr>
        <a:buFont typeface="Lucida Grande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1pPr>
      <a:lvl2pPr marL="285750" indent="-114300" algn="l" defTabSz="457200" rtl="0" eaLnBrk="1" latinLnBrk="0" hangingPunct="1">
        <a:spcBef>
          <a:spcPct val="20000"/>
        </a:spcBef>
        <a:buClr>
          <a:srgbClr val="D02124"/>
        </a:buClr>
        <a:buSzPct val="100000"/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457200" indent="-171450" algn="l" defTabSz="457200" rtl="0" eaLnBrk="1" latinLnBrk="0" hangingPunct="1">
        <a:spcBef>
          <a:spcPct val="20000"/>
        </a:spcBef>
        <a:buClr>
          <a:srgbClr val="D02124"/>
        </a:buClr>
        <a:buSzPct val="80000"/>
        <a:buFont typeface="Lucida Grande"/>
        <a:buChar char="-"/>
        <a:defRPr sz="1600" kern="1200" baseline="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788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tron_Ribbon_PPT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817" y="2"/>
            <a:ext cx="728132" cy="819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280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457200" rtl="0" eaLnBrk="1" latinLnBrk="0" hangingPunct="1">
        <a:spcBef>
          <a:spcPct val="0"/>
        </a:spcBef>
        <a:buNone/>
        <a:defRPr sz="2800" b="1" i="0" kern="1200" cap="all" spc="-50">
          <a:solidFill>
            <a:srgbClr val="ED3024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ED3024"/>
        </a:buClr>
        <a:buFont typeface="Lucida Grande"/>
        <a:buChar char="»"/>
        <a:defRPr sz="1800" kern="1200">
          <a:solidFill>
            <a:schemeClr val="bg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ED3024"/>
        </a:buClr>
        <a:buFont typeface="Arial"/>
        <a:buChar char="•"/>
        <a:defRPr sz="1800" kern="1200">
          <a:solidFill>
            <a:schemeClr val="bg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ED3024"/>
        </a:buClr>
        <a:buFont typeface="Lucida Grande"/>
        <a:buChar char="–"/>
        <a:defRPr sz="1800" kern="1200">
          <a:solidFill>
            <a:schemeClr val="bg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ED3024"/>
        </a:buClr>
        <a:buFont typeface="Arial"/>
        <a:buChar char="•"/>
        <a:defRPr sz="1800" kern="1200">
          <a:solidFill>
            <a:schemeClr val="bg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ED3024"/>
        </a:buClr>
        <a:buFont typeface="Lucida Grande"/>
        <a:buChar char="-"/>
        <a:defRPr sz="1800" kern="1200">
          <a:solidFill>
            <a:schemeClr val="bg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 txBox="1">
            <a:spLocks/>
          </p:cNvSpPr>
          <p:nvPr/>
        </p:nvSpPr>
        <p:spPr>
          <a:xfrm>
            <a:off x="457200" y="3021089"/>
            <a:ext cx="8229600" cy="646331"/>
          </a:xfrm>
          <a:prstGeom prst="rect">
            <a:avLst/>
          </a:prstGeom>
        </p:spPr>
        <p:txBody>
          <a:bodyPr vert="horz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 spc="-60">
                <a:solidFill>
                  <a:schemeClr val="bg1">
                    <a:lumMod val="95000"/>
                  </a:schemeClr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3600" cap="all" dirty="0">
                <a:solidFill>
                  <a:prstClr val="white">
                    <a:lumMod val="95000"/>
                  </a:prstClr>
                </a:solidFill>
              </a:rPr>
              <a:t>THANK YOU</a:t>
            </a:r>
          </a:p>
        </p:txBody>
      </p:sp>
      <p:pic>
        <p:nvPicPr>
          <p:cNvPr id="8" name="Picture 7" descr="Itron_Solo_Pos_RGB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6531" y="4470691"/>
            <a:ext cx="706969" cy="2745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61100" y="4607978"/>
            <a:ext cx="2425700" cy="25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>
                <a:solidFill>
                  <a:srgbClr val="F3B329"/>
                </a:solidFill>
                <a:latin typeface="Arial"/>
                <a:cs typeface="Arial"/>
              </a:rPr>
              <a:t>www.itron.com</a:t>
            </a:r>
          </a:p>
        </p:txBody>
      </p:sp>
    </p:spTree>
    <p:extLst>
      <p:ext uri="{BB962C8B-B14F-4D97-AF65-F5344CB8AC3E}">
        <p14:creationId xmlns:p14="http://schemas.microsoft.com/office/powerpoint/2010/main" val="1460724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</p:sldLayoutIdLst>
  <p:hf hdr="0" dt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tron_Solo_Pos_RGB.png"/>
          <p:cNvPicPr>
            <a:picLocks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111" y="4873973"/>
            <a:ext cx="333590" cy="135365"/>
          </a:xfrm>
          <a:prstGeom prst="rect">
            <a:avLst/>
          </a:prstGeom>
        </p:spPr>
      </p:pic>
      <p:cxnSp>
        <p:nvCxnSpPr>
          <p:cNvPr id="3" name="Straight Connector 2"/>
          <p:cNvCxnSpPr/>
          <p:nvPr userDrawn="1"/>
        </p:nvCxnSpPr>
        <p:spPr>
          <a:xfrm>
            <a:off x="314110" y="4819650"/>
            <a:ext cx="8601290" cy="0"/>
          </a:xfrm>
          <a:prstGeom prst="line">
            <a:avLst/>
          </a:prstGeom>
          <a:ln w="6350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8655050" y="4810356"/>
            <a:ext cx="361950" cy="273050"/>
          </a:xfrm>
          <a:prstGeom prst="rect">
            <a:avLst/>
          </a:prstGeom>
        </p:spPr>
        <p:txBody>
          <a:bodyPr vert="horz" lIns="91355" tIns="45678" rIns="91355" bIns="45678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72B9F8-3DFE-2044-BE1B-AA11B5D57ABE}" type="slidenum">
              <a:rPr lang="en-US" sz="899" smtClean="0">
                <a:solidFill>
                  <a:srgbClr val="84848D"/>
                </a:solidFill>
              </a:rPr>
              <a:pPr/>
              <a:t>‹#›</a:t>
            </a:fld>
            <a:endParaRPr lang="en-US" sz="899" dirty="0">
              <a:solidFill>
                <a:srgbClr val="84848D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07148" y="4886097"/>
            <a:ext cx="271145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6789"/>
            <a:r>
              <a:rPr lang="en-US" sz="599" dirty="0">
                <a:solidFill>
                  <a:srgbClr val="84848D">
                    <a:lumMod val="60000"/>
                    <a:lumOff val="40000"/>
                  </a:srgbClr>
                </a:solidFill>
              </a:rPr>
              <a:t>©2017  ITRON CONFIDENTIAL PROPRIETARY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23115" y="4809786"/>
            <a:ext cx="16383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Itron Overview  | </a:t>
            </a:r>
          </a:p>
        </p:txBody>
      </p:sp>
    </p:spTree>
    <p:extLst>
      <p:ext uri="{BB962C8B-B14F-4D97-AF65-F5344CB8AC3E}">
        <p14:creationId xmlns:p14="http://schemas.microsoft.com/office/powerpoint/2010/main" val="3449249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</p:sldLayoutIdLst>
  <p:transition>
    <p:fade/>
  </p:transition>
  <p:hf hdr="0" dt="0"/>
  <p:txStyles>
    <p:titleStyle>
      <a:lvl1pPr algn="l" defTabSz="456789" rtl="0" eaLnBrk="1" latinLnBrk="0" hangingPunct="1">
        <a:spcBef>
          <a:spcPct val="0"/>
        </a:spcBef>
        <a:buNone/>
        <a:defRPr sz="2398" b="1" kern="1200" cap="all">
          <a:solidFill>
            <a:srgbClr val="CF2124"/>
          </a:solidFill>
          <a:latin typeface="Arial"/>
          <a:ea typeface="+mj-ea"/>
          <a:cs typeface="Arial"/>
        </a:defRPr>
      </a:lvl1pPr>
    </p:titleStyle>
    <p:bodyStyle>
      <a:lvl1pPr marL="171296" indent="-171296" algn="l" defTabSz="456789" rtl="0" eaLnBrk="1" latinLnBrk="0" hangingPunct="1">
        <a:spcBef>
          <a:spcPct val="20000"/>
        </a:spcBef>
        <a:buClr>
          <a:srgbClr val="D02124"/>
        </a:buClr>
        <a:buFont typeface="Lucida Grande"/>
        <a:buChar char="»"/>
        <a:defRPr sz="1599" kern="1200">
          <a:solidFill>
            <a:schemeClr val="tx1"/>
          </a:solidFill>
          <a:latin typeface="Arial"/>
          <a:ea typeface="+mn-ea"/>
          <a:cs typeface="Arial"/>
        </a:defRPr>
      </a:lvl1pPr>
      <a:lvl2pPr marL="285493" indent="-114197" algn="l" defTabSz="456789" rtl="0" eaLnBrk="1" latinLnBrk="0" hangingPunct="1">
        <a:spcBef>
          <a:spcPct val="20000"/>
        </a:spcBef>
        <a:buClr>
          <a:srgbClr val="D02124"/>
        </a:buClr>
        <a:buSzPct val="100000"/>
        <a:buFont typeface="Arial"/>
        <a:buChar char="•"/>
        <a:defRPr sz="1599" kern="1200">
          <a:solidFill>
            <a:schemeClr val="tx1"/>
          </a:solidFill>
          <a:latin typeface="Arial"/>
          <a:ea typeface="+mn-ea"/>
          <a:cs typeface="Arial"/>
        </a:defRPr>
      </a:lvl2pPr>
      <a:lvl3pPr marL="456789" indent="-171296" algn="l" defTabSz="456789" rtl="0" eaLnBrk="1" latinLnBrk="0" hangingPunct="1">
        <a:spcBef>
          <a:spcPct val="20000"/>
        </a:spcBef>
        <a:buClr>
          <a:srgbClr val="D02124"/>
        </a:buClr>
        <a:buSzPct val="80000"/>
        <a:buFont typeface="Lucida Grande"/>
        <a:buChar char="-"/>
        <a:defRPr sz="1599" kern="1200" baseline="0">
          <a:solidFill>
            <a:schemeClr val="tx1"/>
          </a:solidFill>
          <a:latin typeface="Arial"/>
          <a:ea typeface="+mn-ea"/>
          <a:cs typeface="+mn-cs"/>
        </a:defRPr>
      </a:lvl3pPr>
      <a:lvl4pPr marL="1598760" indent="-228394" algn="l" defTabSz="456789" rtl="0" eaLnBrk="1" latinLnBrk="0" hangingPunct="1">
        <a:spcBef>
          <a:spcPct val="20000"/>
        </a:spcBef>
        <a:buFont typeface="Arial"/>
        <a:buChar char="–"/>
        <a:defRPr sz="1998" kern="1200">
          <a:solidFill>
            <a:schemeClr val="tx1"/>
          </a:solidFill>
          <a:latin typeface="+mn-lt"/>
          <a:ea typeface="+mn-ea"/>
          <a:cs typeface="+mn-cs"/>
        </a:defRPr>
      </a:lvl4pPr>
      <a:lvl5pPr marL="2055548" indent="-228394" algn="l" defTabSz="456789" rtl="0" eaLnBrk="1" latinLnBrk="0" hangingPunct="1">
        <a:spcBef>
          <a:spcPct val="20000"/>
        </a:spcBef>
        <a:buFont typeface="Arial"/>
        <a:buChar char="»"/>
        <a:defRPr sz="1998" kern="1200">
          <a:solidFill>
            <a:schemeClr val="tx1"/>
          </a:solidFill>
          <a:latin typeface="+mn-lt"/>
          <a:ea typeface="+mn-ea"/>
          <a:cs typeface="+mn-cs"/>
        </a:defRPr>
      </a:lvl5pPr>
      <a:lvl6pPr marL="2512337" indent="-228394" algn="l" defTabSz="456789" rtl="0" eaLnBrk="1" latinLnBrk="0" hangingPunct="1">
        <a:spcBef>
          <a:spcPct val="20000"/>
        </a:spcBef>
        <a:buFont typeface="Arial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6pPr>
      <a:lvl7pPr marL="2969125" indent="-228394" algn="l" defTabSz="456789" rtl="0" eaLnBrk="1" latinLnBrk="0" hangingPunct="1">
        <a:spcBef>
          <a:spcPct val="20000"/>
        </a:spcBef>
        <a:buFont typeface="Arial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7pPr>
      <a:lvl8pPr marL="3425914" indent="-228394" algn="l" defTabSz="456789" rtl="0" eaLnBrk="1" latinLnBrk="0" hangingPunct="1">
        <a:spcBef>
          <a:spcPct val="20000"/>
        </a:spcBef>
        <a:buFont typeface="Arial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8pPr>
      <a:lvl9pPr marL="3882702" indent="-228394" algn="l" defTabSz="456789" rtl="0" eaLnBrk="1" latinLnBrk="0" hangingPunct="1">
        <a:spcBef>
          <a:spcPct val="20000"/>
        </a:spcBef>
        <a:buFont typeface="Arial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789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1pPr>
      <a:lvl2pPr marL="456789" algn="l" defTabSz="456789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2pPr>
      <a:lvl3pPr marL="913577" algn="l" defTabSz="456789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3pPr>
      <a:lvl4pPr marL="1370366" algn="l" defTabSz="456789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1827154" algn="l" defTabSz="456789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283943" algn="l" defTabSz="456789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740731" algn="l" defTabSz="456789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197520" algn="l" defTabSz="456789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654308" algn="l" defTabSz="456789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 descr="iStock_000019279920_Medium.jpg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121819"/>
            <a:ext cx="9143756" cy="1436124"/>
          </a:xfrm>
          <a:prstGeom prst="rect">
            <a:avLst/>
          </a:prstGeom>
          <a:solidFill>
            <a:schemeClr val="tx1">
              <a:alpha val="5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23336" y="3960292"/>
            <a:ext cx="8037193" cy="5976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rgbClr val="ED3024"/>
              </a:buClr>
              <a:buFont typeface="Lucida Grande"/>
              <a:buNone/>
              <a:defRPr sz="1500" kern="1200" baseline="0">
                <a:solidFill>
                  <a:srgbClr val="FFFFFE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Clr>
                <a:srgbClr val="ED3024"/>
              </a:buClr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Clr>
                <a:srgbClr val="ED3024"/>
              </a:buClr>
              <a:buFont typeface="Lucida Grande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Clr>
                <a:srgbClr val="ED3024"/>
              </a:buClr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Clr>
                <a:srgbClr val="ED3024"/>
              </a:buClr>
              <a:buFont typeface="Lucida Grande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Raab Associates PJM Roundtable</a:t>
            </a:r>
          </a:p>
          <a:p>
            <a:r>
              <a:rPr lang="en-US" dirty="0"/>
              <a:t>Matt McCaffree – Sr. Director, Government &amp; Regulatory Affairs, </a:t>
            </a:r>
            <a:r>
              <a:rPr lang="en-US" dirty="0" err="1"/>
              <a:t>Itron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495300" y="3960292"/>
            <a:ext cx="8238280" cy="0"/>
          </a:xfrm>
          <a:prstGeom prst="line">
            <a:avLst/>
          </a:prstGeom>
          <a:ln w="12700">
            <a:solidFill>
              <a:schemeClr val="tx2">
                <a:lumMod val="20000"/>
                <a:lumOff val="80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1"/>
          <p:cNvSpPr txBox="1">
            <a:spLocks/>
          </p:cNvSpPr>
          <p:nvPr/>
        </p:nvSpPr>
        <p:spPr>
          <a:xfrm>
            <a:off x="406402" y="3276862"/>
            <a:ext cx="8054127" cy="727604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rgbClr val="ED3024"/>
              </a:buClr>
              <a:buFont typeface="Lucida Grande"/>
              <a:buNone/>
              <a:defRPr sz="3600" b="0" kern="1200" baseline="0">
                <a:solidFill>
                  <a:srgbClr val="FFFFFE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ED3024"/>
              </a:buClr>
              <a:buFont typeface="Arial"/>
              <a:buChar char="•"/>
              <a:defRPr sz="18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ED3024"/>
              </a:buClr>
              <a:buFont typeface="Lucida Grande"/>
              <a:buChar char="–"/>
              <a:defRPr sz="18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ED3024"/>
              </a:buClr>
              <a:buFont typeface="Arial"/>
              <a:buChar char="•"/>
              <a:defRPr sz="18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ED3024"/>
              </a:buClr>
              <a:buFont typeface="Lucida Grande"/>
              <a:buChar char="-"/>
              <a:defRPr sz="18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Mass Market Demand Solutions in PJM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75450" y="4798408"/>
            <a:ext cx="20256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>
                <a:solidFill>
                  <a:srgbClr val="FFFFFE"/>
                </a:solidFill>
              </a:rPr>
              <a:t>Sept. 27, 2017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3336" y="4760770"/>
            <a:ext cx="271145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600" kern="1200" dirty="0">
                <a:solidFill>
                  <a:srgbClr val="FFFFFE"/>
                </a:solidFill>
              </a:rPr>
              <a:t>©2017  ITRON CONFIDENTIAL PROPRIETARY</a:t>
            </a:r>
            <a:endParaRPr lang="en-US" sz="600" dirty="0">
              <a:solidFill>
                <a:srgbClr val="FFFFFE"/>
              </a:solidFill>
            </a:endParaRPr>
          </a:p>
        </p:txBody>
      </p:sp>
      <p:pic>
        <p:nvPicPr>
          <p:cNvPr id="4" name="Picture 3" descr="Itron_Ribbon_PPT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817" y="2"/>
            <a:ext cx="778932" cy="876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138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Itron capabilities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6418059" y="1342532"/>
            <a:ext cx="1944891" cy="2811830"/>
            <a:chOff x="6418059" y="1431140"/>
            <a:chExt cx="1944891" cy="2811830"/>
          </a:xfrm>
        </p:grpSpPr>
        <p:sp>
          <p:nvSpPr>
            <p:cNvPr id="6" name="TextBox 5"/>
            <p:cNvSpPr txBox="1"/>
            <p:nvPr/>
          </p:nvSpPr>
          <p:spPr>
            <a:xfrm>
              <a:off x="6418059" y="2201385"/>
              <a:ext cx="1944891" cy="2041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chemeClr val="accent1"/>
                </a:buClr>
              </a:pPr>
              <a:r>
                <a:rPr lang="en-US" sz="1100" b="1" dirty="0">
                  <a:solidFill>
                    <a:schemeClr val="accent1"/>
                  </a:solidFill>
                  <a:latin typeface="Helvetica"/>
                  <a:cs typeface="Helvetica"/>
                </a:rPr>
                <a:t>OUTCOMES</a:t>
              </a:r>
            </a:p>
            <a:p>
              <a:pPr marL="114300" indent="-114300">
                <a:spcBef>
                  <a:spcPts val="200"/>
                </a:spcBef>
                <a:buClr>
                  <a:schemeClr val="accent1"/>
                </a:buClr>
                <a:buFont typeface="Lucida Grande"/>
                <a:buChar char="»"/>
              </a:pPr>
              <a:r>
                <a:rPr lang="en-US" sz="1100" dirty="0">
                  <a:solidFill>
                    <a:schemeClr val="bg1"/>
                  </a:solidFill>
                  <a:cs typeface="Arial"/>
                </a:rPr>
                <a:t>Outcomes as a Service</a:t>
              </a:r>
            </a:p>
            <a:p>
              <a:pPr marL="114300" indent="-114300">
                <a:spcBef>
                  <a:spcPts val="200"/>
                </a:spcBef>
                <a:buClr>
                  <a:schemeClr val="accent1"/>
                </a:buClr>
                <a:buFont typeface="Lucida Grande"/>
                <a:buChar char="»"/>
              </a:pPr>
              <a:r>
                <a:rPr lang="en-US" sz="1100" dirty="0">
                  <a:solidFill>
                    <a:schemeClr val="bg1"/>
                  </a:solidFill>
                  <a:cs typeface="Arial"/>
                </a:rPr>
                <a:t>Managed Services</a:t>
              </a:r>
            </a:p>
            <a:p>
              <a:pPr marL="114300" indent="-114300">
                <a:spcBef>
                  <a:spcPts val="400"/>
                </a:spcBef>
                <a:buClr>
                  <a:schemeClr val="accent1"/>
                </a:buClr>
                <a:buFont typeface="Lucida Grande"/>
                <a:buChar char="»"/>
              </a:pPr>
              <a:r>
                <a:rPr lang="en-US" sz="1100" dirty="0">
                  <a:solidFill>
                    <a:schemeClr val="bg1"/>
                  </a:solidFill>
                  <a:cs typeface="Arial"/>
                </a:rPr>
                <a:t>Software as a Service</a:t>
              </a:r>
            </a:p>
            <a:p>
              <a:pPr marL="114300" indent="-114300">
                <a:spcBef>
                  <a:spcPts val="400"/>
                </a:spcBef>
                <a:buClr>
                  <a:schemeClr val="accent1"/>
                </a:buClr>
                <a:buFont typeface="Lucida Grande"/>
                <a:buChar char="»"/>
              </a:pPr>
              <a:r>
                <a:rPr lang="en-US" sz="1100" dirty="0">
                  <a:solidFill>
                    <a:schemeClr val="bg1"/>
                  </a:solidFill>
                  <a:cs typeface="Arial"/>
                </a:rPr>
                <a:t>Consulting</a:t>
              </a:r>
            </a:p>
            <a:p>
              <a:pPr marL="114300" indent="-114300">
                <a:spcBef>
                  <a:spcPts val="400"/>
                </a:spcBef>
                <a:buClr>
                  <a:schemeClr val="accent1"/>
                </a:buClr>
                <a:buFont typeface="Lucida Grande"/>
                <a:buChar char="»"/>
              </a:pPr>
              <a:r>
                <a:rPr lang="en-US" sz="1100" dirty="0">
                  <a:solidFill>
                    <a:schemeClr val="bg1"/>
                  </a:solidFill>
                  <a:cs typeface="Arial"/>
                </a:rPr>
                <a:t>Efficiency &amp; Demand</a:t>
              </a:r>
              <a:br>
                <a:rPr lang="en-US" sz="1100" dirty="0">
                  <a:solidFill>
                    <a:schemeClr val="bg1"/>
                  </a:solidFill>
                  <a:cs typeface="Arial"/>
                </a:rPr>
              </a:br>
              <a:r>
                <a:rPr lang="en-US" sz="1100" dirty="0">
                  <a:solidFill>
                    <a:schemeClr val="bg1"/>
                  </a:solidFill>
                  <a:cs typeface="Arial"/>
                </a:rPr>
                <a:t>Response Program Evaluation</a:t>
              </a:r>
            </a:p>
            <a:p>
              <a:pPr marL="114300" indent="-114300">
                <a:spcBef>
                  <a:spcPts val="400"/>
                </a:spcBef>
                <a:buClr>
                  <a:schemeClr val="accent1"/>
                </a:buClr>
                <a:buFont typeface="Lucida Grande"/>
                <a:buChar char="»"/>
              </a:pPr>
              <a:r>
                <a:rPr lang="en-US" sz="1100" dirty="0">
                  <a:solidFill>
                    <a:schemeClr val="bg1"/>
                  </a:solidFill>
                  <a:cs typeface="Arial"/>
                </a:rPr>
                <a:t>System &amp; Solution Integration</a:t>
              </a:r>
              <a:endParaRPr lang="en-US" sz="1100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pic>
          <p:nvPicPr>
            <p:cNvPr id="7" name="Picture 6" descr="customer service.png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-10471"/>
            <a:stretch/>
          </p:blipFill>
          <p:spPr>
            <a:xfrm>
              <a:off x="6947200" y="1431140"/>
              <a:ext cx="450792" cy="716193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2452782" y="1455262"/>
            <a:ext cx="1944133" cy="2598288"/>
            <a:chOff x="2452782" y="1543870"/>
            <a:chExt cx="1944133" cy="2598288"/>
          </a:xfrm>
        </p:grpSpPr>
        <p:sp>
          <p:nvSpPr>
            <p:cNvPr id="9" name="TextBox 8"/>
            <p:cNvSpPr txBox="1"/>
            <p:nvPr/>
          </p:nvSpPr>
          <p:spPr>
            <a:xfrm>
              <a:off x="2452782" y="2203166"/>
              <a:ext cx="1944133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chemeClr val="accent1"/>
                </a:buClr>
              </a:pPr>
              <a:r>
                <a:rPr lang="en-US" sz="1100" b="1" dirty="0">
                  <a:solidFill>
                    <a:srgbClr val="DA291C"/>
                  </a:solidFill>
                  <a:latin typeface="Helvetica"/>
                  <a:cs typeface="Helvetica"/>
                </a:rPr>
                <a:t>MANAGEMENT</a:t>
              </a:r>
            </a:p>
            <a:p>
              <a:pPr marL="114300" indent="-114300">
                <a:spcBef>
                  <a:spcPts val="200"/>
                </a:spcBef>
                <a:buClr>
                  <a:schemeClr val="accent1"/>
                </a:buClr>
                <a:buFont typeface="Lucida Grande"/>
                <a:buChar char="»"/>
              </a:pPr>
              <a:r>
                <a:rPr lang="en-US" sz="1100" dirty="0">
                  <a:solidFill>
                    <a:schemeClr val="bg1"/>
                  </a:solidFill>
                  <a:cs typeface="Arial"/>
                </a:rPr>
                <a:t>Distributed Energy Management (formerly </a:t>
              </a:r>
              <a:r>
                <a:rPr lang="en-US" sz="1100" dirty="0" err="1">
                  <a:solidFill>
                    <a:schemeClr val="bg1"/>
                  </a:solidFill>
                  <a:cs typeface="Arial"/>
                </a:rPr>
                <a:t>Comverge</a:t>
              </a:r>
              <a:r>
                <a:rPr lang="en-US" sz="1100" dirty="0">
                  <a:solidFill>
                    <a:schemeClr val="bg1"/>
                  </a:solidFill>
                  <a:cs typeface="Arial"/>
                </a:rPr>
                <a:t>)</a:t>
              </a:r>
            </a:p>
            <a:p>
              <a:pPr marL="114300" indent="-114300">
                <a:spcBef>
                  <a:spcPts val="200"/>
                </a:spcBef>
                <a:buClr>
                  <a:schemeClr val="accent1"/>
                </a:buClr>
                <a:buFont typeface="Lucida Grande"/>
                <a:buChar char="»"/>
              </a:pPr>
              <a:r>
                <a:rPr lang="en-US" sz="1100" dirty="0">
                  <a:solidFill>
                    <a:schemeClr val="bg1"/>
                  </a:solidFill>
                  <a:cs typeface="Arial"/>
                </a:rPr>
                <a:t>Enterprise Meter Data Management</a:t>
              </a:r>
            </a:p>
            <a:p>
              <a:pPr marL="114300" indent="-114300">
                <a:spcBef>
                  <a:spcPts val="400"/>
                </a:spcBef>
                <a:buClr>
                  <a:schemeClr val="accent1"/>
                </a:buClr>
                <a:buFont typeface="Lucida Grande"/>
                <a:buChar char="»"/>
              </a:pPr>
              <a:r>
                <a:rPr lang="en-US" sz="1100" dirty="0">
                  <a:solidFill>
                    <a:schemeClr val="bg1"/>
                  </a:solidFill>
                  <a:cs typeface="Arial"/>
                </a:rPr>
                <a:t>Fixed, Mobile &amp; </a:t>
              </a:r>
              <a:br>
                <a:rPr lang="en-US" sz="1100" dirty="0">
                  <a:solidFill>
                    <a:schemeClr val="bg1"/>
                  </a:solidFill>
                  <a:cs typeface="Arial"/>
                </a:rPr>
              </a:br>
              <a:r>
                <a:rPr lang="en-US" sz="1100" dirty="0">
                  <a:solidFill>
                    <a:schemeClr val="bg1"/>
                  </a:solidFill>
                  <a:cs typeface="Arial"/>
                </a:rPr>
                <a:t>Hybrid Networks</a:t>
              </a:r>
            </a:p>
            <a:p>
              <a:pPr marL="114300" indent="-114300">
                <a:spcBef>
                  <a:spcPts val="400"/>
                </a:spcBef>
                <a:buClr>
                  <a:schemeClr val="accent1"/>
                </a:buClr>
                <a:buFont typeface="Lucida Grande"/>
                <a:buChar char="»"/>
              </a:pPr>
              <a:r>
                <a:rPr lang="en-US" sz="1100" dirty="0">
                  <a:solidFill>
                    <a:schemeClr val="bg1"/>
                  </a:solidFill>
                  <a:cs typeface="Arial"/>
                </a:rPr>
                <a:t>Multi-protocol Deployment (RF, Cellular, PLC)</a:t>
              </a:r>
              <a:endParaRPr lang="en-US" sz="1100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pic>
          <p:nvPicPr>
            <p:cNvPr id="10" name="Picture 9" descr="Extract Data.png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931575" y="1543870"/>
              <a:ext cx="708700" cy="619552"/>
            </a:xfrm>
            <a:prstGeom prst="rect">
              <a:avLst/>
            </a:prstGeom>
          </p:spPr>
        </p:pic>
      </p:grpSp>
      <p:grpSp>
        <p:nvGrpSpPr>
          <p:cNvPr id="22" name="Group 21"/>
          <p:cNvGrpSpPr/>
          <p:nvPr/>
        </p:nvGrpSpPr>
        <p:grpSpPr>
          <a:xfrm>
            <a:off x="4756175" y="1450932"/>
            <a:ext cx="1174726" cy="1864106"/>
            <a:chOff x="4756175" y="1539540"/>
            <a:chExt cx="1174726" cy="1864106"/>
          </a:xfrm>
        </p:grpSpPr>
        <p:sp>
          <p:nvSpPr>
            <p:cNvPr id="12" name="TextBox 11"/>
            <p:cNvSpPr txBox="1"/>
            <p:nvPr/>
          </p:nvSpPr>
          <p:spPr>
            <a:xfrm>
              <a:off x="4756175" y="2217680"/>
              <a:ext cx="1174726" cy="11859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buClr>
                  <a:schemeClr val="accent1"/>
                </a:buClr>
              </a:pPr>
              <a:r>
                <a:rPr lang="en-US" sz="1100" b="1" dirty="0">
                  <a:solidFill>
                    <a:srgbClr val="DA291C"/>
                  </a:solidFill>
                  <a:latin typeface="Helvetica"/>
                  <a:cs typeface="Helvetica"/>
                </a:rPr>
                <a:t>ANALYSIS</a:t>
              </a:r>
            </a:p>
            <a:p>
              <a:pPr marL="114300" indent="-114300">
                <a:lnSpc>
                  <a:spcPct val="90000"/>
                </a:lnSpc>
                <a:spcBef>
                  <a:spcPts val="200"/>
                </a:spcBef>
                <a:buClr>
                  <a:schemeClr val="accent1"/>
                </a:buClr>
                <a:buFont typeface="Lucida Grande"/>
                <a:buChar char="»"/>
              </a:pPr>
              <a:r>
                <a:rPr lang="en-US" sz="1100" dirty="0">
                  <a:solidFill>
                    <a:srgbClr val="5A5A5F"/>
                  </a:solidFill>
                  <a:latin typeface="Arial"/>
                  <a:cs typeface="Arial"/>
                </a:rPr>
                <a:t>Forecasting</a:t>
              </a:r>
            </a:p>
            <a:p>
              <a:pPr marL="114300" indent="-114300">
                <a:lnSpc>
                  <a:spcPct val="90000"/>
                </a:lnSpc>
                <a:spcBef>
                  <a:spcPts val="400"/>
                </a:spcBef>
                <a:buClr>
                  <a:schemeClr val="accent1"/>
                </a:buClr>
                <a:buFont typeface="Lucida Grande"/>
                <a:buChar char="»"/>
              </a:pPr>
              <a:r>
                <a:rPr lang="en-US" sz="1100" dirty="0">
                  <a:solidFill>
                    <a:srgbClr val="5A5A5F"/>
                  </a:solidFill>
                  <a:latin typeface="Arial"/>
                  <a:cs typeface="Arial"/>
                </a:rPr>
                <a:t>Analytics</a:t>
              </a:r>
            </a:p>
            <a:p>
              <a:pPr marL="228600" indent="-117475">
                <a:lnSpc>
                  <a:spcPct val="90000"/>
                </a:lnSpc>
                <a:spcBef>
                  <a:spcPts val="2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5A5A5F"/>
                  </a:solidFill>
                  <a:latin typeface="Arial"/>
                  <a:cs typeface="Arial"/>
                </a:rPr>
                <a:t>Distributed Intelligence</a:t>
              </a:r>
            </a:p>
            <a:p>
              <a:pPr marL="228600" indent="-117475">
                <a:lnSpc>
                  <a:spcPct val="90000"/>
                </a:lnSpc>
                <a:spcBef>
                  <a:spcPts val="4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5A5A5F"/>
                  </a:solidFill>
                  <a:latin typeface="Arial"/>
                  <a:cs typeface="Arial"/>
                </a:rPr>
                <a:t>Centralized</a:t>
              </a:r>
              <a:endParaRPr lang="en-US" sz="1100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pic>
          <p:nvPicPr>
            <p:cNvPr id="13" name="Picture 12" descr="forecasting.png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987167" y="1539540"/>
              <a:ext cx="774525" cy="62388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717550" y="1487013"/>
            <a:ext cx="1460500" cy="1913555"/>
            <a:chOff x="717550" y="1575621"/>
            <a:chExt cx="1460500" cy="1913555"/>
          </a:xfrm>
        </p:grpSpPr>
        <p:sp>
          <p:nvSpPr>
            <p:cNvPr id="16" name="TextBox 15"/>
            <p:cNvSpPr txBox="1"/>
            <p:nvPr/>
          </p:nvSpPr>
          <p:spPr>
            <a:xfrm>
              <a:off x="717550" y="2201644"/>
              <a:ext cx="1460500" cy="12875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chemeClr val="accent1"/>
                </a:buClr>
              </a:pPr>
              <a:r>
                <a:rPr lang="en-US" sz="1100" b="1" dirty="0">
                  <a:solidFill>
                    <a:srgbClr val="DA291C"/>
                  </a:solidFill>
                  <a:latin typeface="Helvetica"/>
                  <a:cs typeface="Helvetica"/>
                </a:rPr>
                <a:t>MEASUREMENT</a:t>
              </a:r>
            </a:p>
            <a:p>
              <a:pPr marL="114300" indent="-114300">
                <a:spcBef>
                  <a:spcPts val="200"/>
                </a:spcBef>
                <a:buClr>
                  <a:schemeClr val="accent1"/>
                </a:buClr>
                <a:buFont typeface="Lucida Grande"/>
                <a:buChar char="»"/>
              </a:pPr>
              <a:r>
                <a:rPr lang="en-US" sz="1100" dirty="0">
                  <a:solidFill>
                    <a:schemeClr val="bg1"/>
                  </a:solidFill>
                  <a:cs typeface="Arial"/>
                </a:rPr>
                <a:t>Sensors</a:t>
              </a:r>
            </a:p>
            <a:p>
              <a:pPr marL="114300" indent="-114300">
                <a:spcBef>
                  <a:spcPts val="400"/>
                </a:spcBef>
                <a:buClr>
                  <a:schemeClr val="accent1"/>
                </a:buClr>
                <a:buFont typeface="Lucida Grande"/>
                <a:buChar char="»"/>
              </a:pPr>
              <a:r>
                <a:rPr lang="en-US" sz="1100" dirty="0">
                  <a:solidFill>
                    <a:schemeClr val="bg1"/>
                  </a:solidFill>
                  <a:cs typeface="Arial"/>
                </a:rPr>
                <a:t>Meters</a:t>
              </a:r>
            </a:p>
            <a:p>
              <a:pPr marL="114300" indent="-114300">
                <a:spcBef>
                  <a:spcPts val="400"/>
                </a:spcBef>
                <a:buClr>
                  <a:schemeClr val="accent1"/>
                </a:buClr>
                <a:buFont typeface="Lucida Grande"/>
                <a:buChar char="»"/>
              </a:pPr>
              <a:r>
                <a:rPr lang="en-US" sz="1100" dirty="0">
                  <a:solidFill>
                    <a:schemeClr val="bg1"/>
                  </a:solidFill>
                  <a:cs typeface="Arial"/>
                </a:rPr>
                <a:t>Controls</a:t>
              </a:r>
            </a:p>
            <a:p>
              <a:pPr marL="114300" indent="-114300">
                <a:spcBef>
                  <a:spcPts val="400"/>
                </a:spcBef>
                <a:buClr>
                  <a:schemeClr val="accent1"/>
                </a:buClr>
                <a:buFont typeface="Lucida Grande"/>
                <a:buChar char="»"/>
              </a:pPr>
              <a:r>
                <a:rPr lang="en-US" sz="1100" dirty="0">
                  <a:solidFill>
                    <a:schemeClr val="bg1"/>
                  </a:solidFill>
                  <a:cs typeface="Arial"/>
                </a:rPr>
                <a:t>Communications </a:t>
              </a:r>
              <a:br>
                <a:rPr lang="en-US" sz="1100" dirty="0">
                  <a:solidFill>
                    <a:schemeClr val="bg1"/>
                  </a:solidFill>
                  <a:cs typeface="Arial"/>
                </a:rPr>
              </a:br>
              <a:r>
                <a:rPr lang="en-US" sz="1100" dirty="0">
                  <a:solidFill>
                    <a:schemeClr val="bg1"/>
                  </a:solidFill>
                  <a:cs typeface="Arial"/>
                </a:rPr>
                <a:t>Modules</a:t>
              </a:r>
              <a:endParaRPr lang="en-US" sz="1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pic>
          <p:nvPicPr>
            <p:cNvPr id="17" name="Picture 16" descr="meter.png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03382" y="1575621"/>
              <a:ext cx="553968" cy="553968"/>
            </a:xfrm>
            <a:prstGeom prst="rect">
              <a:avLst/>
            </a:prstGeom>
          </p:spPr>
        </p:pic>
      </p:grpSp>
      <p:cxnSp>
        <p:nvCxnSpPr>
          <p:cNvPr id="26" name="Straight Connector 25"/>
          <p:cNvCxnSpPr/>
          <p:nvPr/>
        </p:nvCxnSpPr>
        <p:spPr>
          <a:xfrm>
            <a:off x="6172200" y="1708174"/>
            <a:ext cx="0" cy="2279003"/>
          </a:xfrm>
          <a:prstGeom prst="line">
            <a:avLst/>
          </a:prstGeom>
          <a:ln w="635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16852" y="4797260"/>
            <a:ext cx="16383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Itron Overview  | 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4572000" y="1708174"/>
            <a:ext cx="0" cy="2279003"/>
          </a:xfrm>
          <a:prstGeom prst="line">
            <a:avLst/>
          </a:prstGeom>
          <a:ln w="635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286000" y="1708174"/>
            <a:ext cx="0" cy="2279003"/>
          </a:xfrm>
          <a:prstGeom prst="line">
            <a:avLst/>
          </a:prstGeom>
          <a:ln w="635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29538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8C8A7-14E9-41BF-A5B6-444F9AFB4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Itron</a:t>
            </a:r>
            <a:r>
              <a:rPr lang="en-US" dirty="0"/>
              <a:t> in the </a:t>
            </a:r>
            <a:r>
              <a:rPr lang="en-US" dirty="0" err="1"/>
              <a:t>Pjm</a:t>
            </a:r>
            <a:r>
              <a:rPr lang="en-US" dirty="0"/>
              <a:t> footprint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EB0D98-C44E-43DC-8C72-EFA0C0EB9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Itron</a:t>
            </a:r>
            <a:r>
              <a:rPr lang="en-US" dirty="0"/>
              <a:t> Overview  | </a:t>
            </a: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4BA338F4-0B2C-4557-8B1F-D9911345BB91}"/>
              </a:ext>
            </a:extLst>
          </p:cNvPr>
          <p:cNvGrpSpPr/>
          <p:nvPr/>
        </p:nvGrpSpPr>
        <p:grpSpPr>
          <a:xfrm>
            <a:off x="5270905" y="1273804"/>
            <a:ext cx="3320645" cy="2861180"/>
            <a:chOff x="5270905" y="1273804"/>
            <a:chExt cx="3320645" cy="2861180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A207FE4A-4218-4376-911D-99DDD9D591DC}"/>
                </a:ext>
              </a:extLst>
            </p:cNvPr>
            <p:cNvSpPr/>
            <p:nvPr/>
          </p:nvSpPr>
          <p:spPr>
            <a:xfrm>
              <a:off x="5270905" y="2181418"/>
              <a:ext cx="809811" cy="1390037"/>
            </a:xfrm>
            <a:custGeom>
              <a:avLst/>
              <a:gdLst>
                <a:gd name="connsiteX0" fmla="*/ 78463 w 615635"/>
                <a:gd name="connsiteY0" fmla="*/ 78464 h 1056238"/>
                <a:gd name="connsiteX1" fmla="*/ 147873 w 615635"/>
                <a:gd name="connsiteY1" fmla="*/ 159945 h 1056238"/>
                <a:gd name="connsiteX2" fmla="*/ 150891 w 615635"/>
                <a:gd name="connsiteY2" fmla="*/ 202194 h 1056238"/>
                <a:gd name="connsiteX3" fmla="*/ 93552 w 615635"/>
                <a:gd name="connsiteY3" fmla="*/ 280658 h 1056238"/>
                <a:gd name="connsiteX4" fmla="*/ 27160 w 615635"/>
                <a:gd name="connsiteY4" fmla="*/ 289711 h 1056238"/>
                <a:gd name="connsiteX5" fmla="*/ 54321 w 615635"/>
                <a:gd name="connsiteY5" fmla="*/ 356103 h 1056238"/>
                <a:gd name="connsiteX6" fmla="*/ 0 w 615635"/>
                <a:gd name="connsiteY6" fmla="*/ 431549 h 1056238"/>
                <a:gd name="connsiteX7" fmla="*/ 30178 w 615635"/>
                <a:gd name="connsiteY7" fmla="*/ 606582 h 1056238"/>
                <a:gd name="connsiteX8" fmla="*/ 114677 w 615635"/>
                <a:gd name="connsiteY8" fmla="*/ 636761 h 1056238"/>
                <a:gd name="connsiteX9" fmla="*/ 156926 w 615635"/>
                <a:gd name="connsiteY9" fmla="*/ 739367 h 1056238"/>
                <a:gd name="connsiteX10" fmla="*/ 196158 w 615635"/>
                <a:gd name="connsiteY10" fmla="*/ 727295 h 1056238"/>
                <a:gd name="connsiteX11" fmla="*/ 223319 w 615635"/>
                <a:gd name="connsiteY11" fmla="*/ 760491 h 1056238"/>
                <a:gd name="connsiteX12" fmla="*/ 205212 w 615635"/>
                <a:gd name="connsiteY12" fmla="*/ 793687 h 1056238"/>
                <a:gd name="connsiteX13" fmla="*/ 208229 w 615635"/>
                <a:gd name="connsiteY13" fmla="*/ 811794 h 1056238"/>
                <a:gd name="connsiteX14" fmla="*/ 247461 w 615635"/>
                <a:gd name="connsiteY14" fmla="*/ 902329 h 1056238"/>
                <a:gd name="connsiteX15" fmla="*/ 337996 w 615635"/>
                <a:gd name="connsiteY15" fmla="*/ 944578 h 1056238"/>
                <a:gd name="connsiteX16" fmla="*/ 371192 w 615635"/>
                <a:gd name="connsiteY16" fmla="*/ 1029077 h 1056238"/>
                <a:gd name="connsiteX17" fmla="*/ 431548 w 615635"/>
                <a:gd name="connsiteY17" fmla="*/ 1056238 h 1056238"/>
                <a:gd name="connsiteX18" fmla="*/ 437584 w 615635"/>
                <a:gd name="connsiteY18" fmla="*/ 1020024 h 1056238"/>
                <a:gd name="connsiteX19" fmla="*/ 473798 w 615635"/>
                <a:gd name="connsiteY19" fmla="*/ 1017006 h 1056238"/>
                <a:gd name="connsiteX20" fmla="*/ 525101 w 615635"/>
                <a:gd name="connsiteY20" fmla="*/ 1032095 h 1056238"/>
                <a:gd name="connsiteX21" fmla="*/ 534154 w 615635"/>
                <a:gd name="connsiteY21" fmla="*/ 1017006 h 1056238"/>
                <a:gd name="connsiteX22" fmla="*/ 525101 w 615635"/>
                <a:gd name="connsiteY22" fmla="*/ 983810 h 1056238"/>
                <a:gd name="connsiteX23" fmla="*/ 573386 w 615635"/>
                <a:gd name="connsiteY23" fmla="*/ 950614 h 1056238"/>
                <a:gd name="connsiteX24" fmla="*/ 579422 w 615635"/>
                <a:gd name="connsiteY24" fmla="*/ 920436 h 1056238"/>
                <a:gd name="connsiteX25" fmla="*/ 579422 w 615635"/>
                <a:gd name="connsiteY25" fmla="*/ 893275 h 1056238"/>
                <a:gd name="connsiteX26" fmla="*/ 573386 w 615635"/>
                <a:gd name="connsiteY26" fmla="*/ 866115 h 1056238"/>
                <a:gd name="connsiteX27" fmla="*/ 576404 w 615635"/>
                <a:gd name="connsiteY27" fmla="*/ 826883 h 1056238"/>
                <a:gd name="connsiteX28" fmla="*/ 579422 w 615635"/>
                <a:gd name="connsiteY28" fmla="*/ 802741 h 1056238"/>
                <a:gd name="connsiteX29" fmla="*/ 567350 w 615635"/>
                <a:gd name="connsiteY29" fmla="*/ 784634 h 1056238"/>
                <a:gd name="connsiteX30" fmla="*/ 603564 w 615635"/>
                <a:gd name="connsiteY30" fmla="*/ 748420 h 1056238"/>
                <a:gd name="connsiteX31" fmla="*/ 606582 w 615635"/>
                <a:gd name="connsiteY31" fmla="*/ 715224 h 1056238"/>
                <a:gd name="connsiteX32" fmla="*/ 615635 w 615635"/>
                <a:gd name="connsiteY32" fmla="*/ 703153 h 1056238"/>
                <a:gd name="connsiteX33" fmla="*/ 609600 w 615635"/>
                <a:gd name="connsiteY33" fmla="*/ 672974 h 1056238"/>
                <a:gd name="connsiteX34" fmla="*/ 597528 w 615635"/>
                <a:gd name="connsiteY34" fmla="*/ 624689 h 1056238"/>
                <a:gd name="connsiteX35" fmla="*/ 597528 w 615635"/>
                <a:gd name="connsiteY35" fmla="*/ 582440 h 1056238"/>
                <a:gd name="connsiteX36" fmla="*/ 615635 w 615635"/>
                <a:gd name="connsiteY36" fmla="*/ 519066 h 1056238"/>
                <a:gd name="connsiteX37" fmla="*/ 579422 w 615635"/>
                <a:gd name="connsiteY37" fmla="*/ 334978 h 1056238"/>
                <a:gd name="connsiteX38" fmla="*/ 570368 w 615635"/>
                <a:gd name="connsiteY38" fmla="*/ 307818 h 1056238"/>
                <a:gd name="connsiteX39" fmla="*/ 561315 w 615635"/>
                <a:gd name="connsiteY39" fmla="*/ 250479 h 1056238"/>
                <a:gd name="connsiteX40" fmla="*/ 552261 w 615635"/>
                <a:gd name="connsiteY40" fmla="*/ 202194 h 1056238"/>
                <a:gd name="connsiteX41" fmla="*/ 540190 w 615635"/>
                <a:gd name="connsiteY41" fmla="*/ 141838 h 1056238"/>
                <a:gd name="connsiteX42" fmla="*/ 531136 w 615635"/>
                <a:gd name="connsiteY42" fmla="*/ 126749 h 1056238"/>
                <a:gd name="connsiteX43" fmla="*/ 488887 w 615635"/>
                <a:gd name="connsiteY43" fmla="*/ 63374 h 1056238"/>
                <a:gd name="connsiteX44" fmla="*/ 479833 w 615635"/>
                <a:gd name="connsiteY44" fmla="*/ 21125 h 1056238"/>
                <a:gd name="connsiteX45" fmla="*/ 473798 w 615635"/>
                <a:gd name="connsiteY45" fmla="*/ 0 h 1056238"/>
                <a:gd name="connsiteX46" fmla="*/ 78463 w 615635"/>
                <a:gd name="connsiteY46" fmla="*/ 78464 h 1056238"/>
                <a:gd name="connsiteX0" fmla="*/ 78463 w 615635"/>
                <a:gd name="connsiteY0" fmla="*/ 78464 h 1056238"/>
                <a:gd name="connsiteX1" fmla="*/ 147873 w 615635"/>
                <a:gd name="connsiteY1" fmla="*/ 159945 h 1056238"/>
                <a:gd name="connsiteX2" fmla="*/ 150891 w 615635"/>
                <a:gd name="connsiteY2" fmla="*/ 202194 h 1056238"/>
                <a:gd name="connsiteX3" fmla="*/ 93552 w 615635"/>
                <a:gd name="connsiteY3" fmla="*/ 280658 h 1056238"/>
                <a:gd name="connsiteX4" fmla="*/ 27160 w 615635"/>
                <a:gd name="connsiteY4" fmla="*/ 277816 h 1056238"/>
                <a:gd name="connsiteX5" fmla="*/ 54321 w 615635"/>
                <a:gd name="connsiteY5" fmla="*/ 356103 h 1056238"/>
                <a:gd name="connsiteX6" fmla="*/ 0 w 615635"/>
                <a:gd name="connsiteY6" fmla="*/ 431549 h 1056238"/>
                <a:gd name="connsiteX7" fmla="*/ 30178 w 615635"/>
                <a:gd name="connsiteY7" fmla="*/ 606582 h 1056238"/>
                <a:gd name="connsiteX8" fmla="*/ 114677 w 615635"/>
                <a:gd name="connsiteY8" fmla="*/ 636761 h 1056238"/>
                <a:gd name="connsiteX9" fmla="*/ 156926 w 615635"/>
                <a:gd name="connsiteY9" fmla="*/ 739367 h 1056238"/>
                <a:gd name="connsiteX10" fmla="*/ 196158 w 615635"/>
                <a:gd name="connsiteY10" fmla="*/ 727295 h 1056238"/>
                <a:gd name="connsiteX11" fmla="*/ 223319 w 615635"/>
                <a:gd name="connsiteY11" fmla="*/ 760491 h 1056238"/>
                <a:gd name="connsiteX12" fmla="*/ 205212 w 615635"/>
                <a:gd name="connsiteY12" fmla="*/ 793687 h 1056238"/>
                <a:gd name="connsiteX13" fmla="*/ 208229 w 615635"/>
                <a:gd name="connsiteY13" fmla="*/ 811794 h 1056238"/>
                <a:gd name="connsiteX14" fmla="*/ 247461 w 615635"/>
                <a:gd name="connsiteY14" fmla="*/ 902329 h 1056238"/>
                <a:gd name="connsiteX15" fmla="*/ 337996 w 615635"/>
                <a:gd name="connsiteY15" fmla="*/ 944578 h 1056238"/>
                <a:gd name="connsiteX16" fmla="*/ 371192 w 615635"/>
                <a:gd name="connsiteY16" fmla="*/ 1029077 h 1056238"/>
                <a:gd name="connsiteX17" fmla="*/ 431548 w 615635"/>
                <a:gd name="connsiteY17" fmla="*/ 1056238 h 1056238"/>
                <a:gd name="connsiteX18" fmla="*/ 437584 w 615635"/>
                <a:gd name="connsiteY18" fmla="*/ 1020024 h 1056238"/>
                <a:gd name="connsiteX19" fmla="*/ 473798 w 615635"/>
                <a:gd name="connsiteY19" fmla="*/ 1017006 h 1056238"/>
                <a:gd name="connsiteX20" fmla="*/ 525101 w 615635"/>
                <a:gd name="connsiteY20" fmla="*/ 1032095 h 1056238"/>
                <a:gd name="connsiteX21" fmla="*/ 534154 w 615635"/>
                <a:gd name="connsiteY21" fmla="*/ 1017006 h 1056238"/>
                <a:gd name="connsiteX22" fmla="*/ 525101 w 615635"/>
                <a:gd name="connsiteY22" fmla="*/ 983810 h 1056238"/>
                <a:gd name="connsiteX23" fmla="*/ 573386 w 615635"/>
                <a:gd name="connsiteY23" fmla="*/ 950614 h 1056238"/>
                <a:gd name="connsiteX24" fmla="*/ 579422 w 615635"/>
                <a:gd name="connsiteY24" fmla="*/ 920436 h 1056238"/>
                <a:gd name="connsiteX25" fmla="*/ 579422 w 615635"/>
                <a:gd name="connsiteY25" fmla="*/ 893275 h 1056238"/>
                <a:gd name="connsiteX26" fmla="*/ 573386 w 615635"/>
                <a:gd name="connsiteY26" fmla="*/ 866115 h 1056238"/>
                <a:gd name="connsiteX27" fmla="*/ 576404 w 615635"/>
                <a:gd name="connsiteY27" fmla="*/ 826883 h 1056238"/>
                <a:gd name="connsiteX28" fmla="*/ 579422 w 615635"/>
                <a:gd name="connsiteY28" fmla="*/ 802741 h 1056238"/>
                <a:gd name="connsiteX29" fmla="*/ 567350 w 615635"/>
                <a:gd name="connsiteY29" fmla="*/ 784634 h 1056238"/>
                <a:gd name="connsiteX30" fmla="*/ 603564 w 615635"/>
                <a:gd name="connsiteY30" fmla="*/ 748420 h 1056238"/>
                <a:gd name="connsiteX31" fmla="*/ 606582 w 615635"/>
                <a:gd name="connsiteY31" fmla="*/ 715224 h 1056238"/>
                <a:gd name="connsiteX32" fmla="*/ 615635 w 615635"/>
                <a:gd name="connsiteY32" fmla="*/ 703153 h 1056238"/>
                <a:gd name="connsiteX33" fmla="*/ 609600 w 615635"/>
                <a:gd name="connsiteY33" fmla="*/ 672974 h 1056238"/>
                <a:gd name="connsiteX34" fmla="*/ 597528 w 615635"/>
                <a:gd name="connsiteY34" fmla="*/ 624689 h 1056238"/>
                <a:gd name="connsiteX35" fmla="*/ 597528 w 615635"/>
                <a:gd name="connsiteY35" fmla="*/ 582440 h 1056238"/>
                <a:gd name="connsiteX36" fmla="*/ 615635 w 615635"/>
                <a:gd name="connsiteY36" fmla="*/ 519066 h 1056238"/>
                <a:gd name="connsiteX37" fmla="*/ 579422 w 615635"/>
                <a:gd name="connsiteY37" fmla="*/ 334978 h 1056238"/>
                <a:gd name="connsiteX38" fmla="*/ 570368 w 615635"/>
                <a:gd name="connsiteY38" fmla="*/ 307818 h 1056238"/>
                <a:gd name="connsiteX39" fmla="*/ 561315 w 615635"/>
                <a:gd name="connsiteY39" fmla="*/ 250479 h 1056238"/>
                <a:gd name="connsiteX40" fmla="*/ 552261 w 615635"/>
                <a:gd name="connsiteY40" fmla="*/ 202194 h 1056238"/>
                <a:gd name="connsiteX41" fmla="*/ 540190 w 615635"/>
                <a:gd name="connsiteY41" fmla="*/ 141838 h 1056238"/>
                <a:gd name="connsiteX42" fmla="*/ 531136 w 615635"/>
                <a:gd name="connsiteY42" fmla="*/ 126749 h 1056238"/>
                <a:gd name="connsiteX43" fmla="*/ 488887 w 615635"/>
                <a:gd name="connsiteY43" fmla="*/ 63374 h 1056238"/>
                <a:gd name="connsiteX44" fmla="*/ 479833 w 615635"/>
                <a:gd name="connsiteY44" fmla="*/ 21125 h 1056238"/>
                <a:gd name="connsiteX45" fmla="*/ 473798 w 615635"/>
                <a:gd name="connsiteY45" fmla="*/ 0 h 1056238"/>
                <a:gd name="connsiteX46" fmla="*/ 78463 w 615635"/>
                <a:gd name="connsiteY46" fmla="*/ 78464 h 1056238"/>
                <a:gd name="connsiteX0" fmla="*/ 78463 w 615635"/>
                <a:gd name="connsiteY0" fmla="*/ 78464 h 1056238"/>
                <a:gd name="connsiteX1" fmla="*/ 147873 w 615635"/>
                <a:gd name="connsiteY1" fmla="*/ 159945 h 1056238"/>
                <a:gd name="connsiteX2" fmla="*/ 150891 w 615635"/>
                <a:gd name="connsiteY2" fmla="*/ 202194 h 1056238"/>
                <a:gd name="connsiteX3" fmla="*/ 93552 w 615635"/>
                <a:gd name="connsiteY3" fmla="*/ 280658 h 1056238"/>
                <a:gd name="connsiteX4" fmla="*/ 27160 w 615635"/>
                <a:gd name="connsiteY4" fmla="*/ 277816 h 1056238"/>
                <a:gd name="connsiteX5" fmla="*/ 54321 w 615635"/>
                <a:gd name="connsiteY5" fmla="*/ 356103 h 1056238"/>
                <a:gd name="connsiteX6" fmla="*/ 0 w 615635"/>
                <a:gd name="connsiteY6" fmla="*/ 431549 h 1056238"/>
                <a:gd name="connsiteX7" fmla="*/ 30178 w 615635"/>
                <a:gd name="connsiteY7" fmla="*/ 606582 h 1056238"/>
                <a:gd name="connsiteX8" fmla="*/ 114677 w 615635"/>
                <a:gd name="connsiteY8" fmla="*/ 636761 h 1056238"/>
                <a:gd name="connsiteX9" fmla="*/ 156926 w 615635"/>
                <a:gd name="connsiteY9" fmla="*/ 739367 h 1056238"/>
                <a:gd name="connsiteX10" fmla="*/ 196158 w 615635"/>
                <a:gd name="connsiteY10" fmla="*/ 727295 h 1056238"/>
                <a:gd name="connsiteX11" fmla="*/ 223319 w 615635"/>
                <a:gd name="connsiteY11" fmla="*/ 760491 h 1056238"/>
                <a:gd name="connsiteX12" fmla="*/ 205212 w 615635"/>
                <a:gd name="connsiteY12" fmla="*/ 793687 h 1056238"/>
                <a:gd name="connsiteX13" fmla="*/ 208229 w 615635"/>
                <a:gd name="connsiteY13" fmla="*/ 811794 h 1056238"/>
                <a:gd name="connsiteX14" fmla="*/ 247461 w 615635"/>
                <a:gd name="connsiteY14" fmla="*/ 902329 h 1056238"/>
                <a:gd name="connsiteX15" fmla="*/ 337996 w 615635"/>
                <a:gd name="connsiteY15" fmla="*/ 944578 h 1056238"/>
                <a:gd name="connsiteX16" fmla="*/ 371192 w 615635"/>
                <a:gd name="connsiteY16" fmla="*/ 1029077 h 1056238"/>
                <a:gd name="connsiteX17" fmla="*/ 431548 w 615635"/>
                <a:gd name="connsiteY17" fmla="*/ 1056238 h 1056238"/>
                <a:gd name="connsiteX18" fmla="*/ 437584 w 615635"/>
                <a:gd name="connsiteY18" fmla="*/ 1020024 h 1056238"/>
                <a:gd name="connsiteX19" fmla="*/ 473798 w 615635"/>
                <a:gd name="connsiteY19" fmla="*/ 1017006 h 1056238"/>
                <a:gd name="connsiteX20" fmla="*/ 525101 w 615635"/>
                <a:gd name="connsiteY20" fmla="*/ 1032095 h 1056238"/>
                <a:gd name="connsiteX21" fmla="*/ 534154 w 615635"/>
                <a:gd name="connsiteY21" fmla="*/ 1017006 h 1056238"/>
                <a:gd name="connsiteX22" fmla="*/ 525101 w 615635"/>
                <a:gd name="connsiteY22" fmla="*/ 983810 h 1056238"/>
                <a:gd name="connsiteX23" fmla="*/ 573386 w 615635"/>
                <a:gd name="connsiteY23" fmla="*/ 950614 h 1056238"/>
                <a:gd name="connsiteX24" fmla="*/ 579422 w 615635"/>
                <a:gd name="connsiteY24" fmla="*/ 920436 h 1056238"/>
                <a:gd name="connsiteX25" fmla="*/ 579422 w 615635"/>
                <a:gd name="connsiteY25" fmla="*/ 893275 h 1056238"/>
                <a:gd name="connsiteX26" fmla="*/ 573386 w 615635"/>
                <a:gd name="connsiteY26" fmla="*/ 866115 h 1056238"/>
                <a:gd name="connsiteX27" fmla="*/ 576404 w 615635"/>
                <a:gd name="connsiteY27" fmla="*/ 826883 h 1056238"/>
                <a:gd name="connsiteX28" fmla="*/ 579422 w 615635"/>
                <a:gd name="connsiteY28" fmla="*/ 802741 h 1056238"/>
                <a:gd name="connsiteX29" fmla="*/ 586390 w 615635"/>
                <a:gd name="connsiteY29" fmla="*/ 787012 h 1056238"/>
                <a:gd name="connsiteX30" fmla="*/ 603564 w 615635"/>
                <a:gd name="connsiteY30" fmla="*/ 748420 h 1056238"/>
                <a:gd name="connsiteX31" fmla="*/ 606582 w 615635"/>
                <a:gd name="connsiteY31" fmla="*/ 715224 h 1056238"/>
                <a:gd name="connsiteX32" fmla="*/ 615635 w 615635"/>
                <a:gd name="connsiteY32" fmla="*/ 703153 h 1056238"/>
                <a:gd name="connsiteX33" fmla="*/ 609600 w 615635"/>
                <a:gd name="connsiteY33" fmla="*/ 672974 h 1056238"/>
                <a:gd name="connsiteX34" fmla="*/ 597528 w 615635"/>
                <a:gd name="connsiteY34" fmla="*/ 624689 h 1056238"/>
                <a:gd name="connsiteX35" fmla="*/ 597528 w 615635"/>
                <a:gd name="connsiteY35" fmla="*/ 582440 h 1056238"/>
                <a:gd name="connsiteX36" fmla="*/ 615635 w 615635"/>
                <a:gd name="connsiteY36" fmla="*/ 519066 h 1056238"/>
                <a:gd name="connsiteX37" fmla="*/ 579422 w 615635"/>
                <a:gd name="connsiteY37" fmla="*/ 334978 h 1056238"/>
                <a:gd name="connsiteX38" fmla="*/ 570368 w 615635"/>
                <a:gd name="connsiteY38" fmla="*/ 307818 h 1056238"/>
                <a:gd name="connsiteX39" fmla="*/ 561315 w 615635"/>
                <a:gd name="connsiteY39" fmla="*/ 250479 h 1056238"/>
                <a:gd name="connsiteX40" fmla="*/ 552261 w 615635"/>
                <a:gd name="connsiteY40" fmla="*/ 202194 h 1056238"/>
                <a:gd name="connsiteX41" fmla="*/ 540190 w 615635"/>
                <a:gd name="connsiteY41" fmla="*/ 141838 h 1056238"/>
                <a:gd name="connsiteX42" fmla="*/ 531136 w 615635"/>
                <a:gd name="connsiteY42" fmla="*/ 126749 h 1056238"/>
                <a:gd name="connsiteX43" fmla="*/ 488887 w 615635"/>
                <a:gd name="connsiteY43" fmla="*/ 63374 h 1056238"/>
                <a:gd name="connsiteX44" fmla="*/ 479833 w 615635"/>
                <a:gd name="connsiteY44" fmla="*/ 21125 h 1056238"/>
                <a:gd name="connsiteX45" fmla="*/ 473798 w 615635"/>
                <a:gd name="connsiteY45" fmla="*/ 0 h 1056238"/>
                <a:gd name="connsiteX46" fmla="*/ 78463 w 615635"/>
                <a:gd name="connsiteY46" fmla="*/ 78464 h 1056238"/>
                <a:gd name="connsiteX0" fmla="*/ 78463 w 615635"/>
                <a:gd name="connsiteY0" fmla="*/ 78464 h 1056238"/>
                <a:gd name="connsiteX1" fmla="*/ 147873 w 615635"/>
                <a:gd name="connsiteY1" fmla="*/ 159945 h 1056238"/>
                <a:gd name="connsiteX2" fmla="*/ 150891 w 615635"/>
                <a:gd name="connsiteY2" fmla="*/ 202194 h 1056238"/>
                <a:gd name="connsiteX3" fmla="*/ 93552 w 615635"/>
                <a:gd name="connsiteY3" fmla="*/ 280658 h 1056238"/>
                <a:gd name="connsiteX4" fmla="*/ 27160 w 615635"/>
                <a:gd name="connsiteY4" fmla="*/ 277816 h 1056238"/>
                <a:gd name="connsiteX5" fmla="*/ 54321 w 615635"/>
                <a:gd name="connsiteY5" fmla="*/ 356103 h 1056238"/>
                <a:gd name="connsiteX6" fmla="*/ 0 w 615635"/>
                <a:gd name="connsiteY6" fmla="*/ 431549 h 1056238"/>
                <a:gd name="connsiteX7" fmla="*/ 30178 w 615635"/>
                <a:gd name="connsiteY7" fmla="*/ 606582 h 1056238"/>
                <a:gd name="connsiteX8" fmla="*/ 114677 w 615635"/>
                <a:gd name="connsiteY8" fmla="*/ 636761 h 1056238"/>
                <a:gd name="connsiteX9" fmla="*/ 156926 w 615635"/>
                <a:gd name="connsiteY9" fmla="*/ 739367 h 1056238"/>
                <a:gd name="connsiteX10" fmla="*/ 196158 w 615635"/>
                <a:gd name="connsiteY10" fmla="*/ 727295 h 1056238"/>
                <a:gd name="connsiteX11" fmla="*/ 223319 w 615635"/>
                <a:gd name="connsiteY11" fmla="*/ 760491 h 1056238"/>
                <a:gd name="connsiteX12" fmla="*/ 205212 w 615635"/>
                <a:gd name="connsiteY12" fmla="*/ 793687 h 1056238"/>
                <a:gd name="connsiteX13" fmla="*/ 208229 w 615635"/>
                <a:gd name="connsiteY13" fmla="*/ 811794 h 1056238"/>
                <a:gd name="connsiteX14" fmla="*/ 247461 w 615635"/>
                <a:gd name="connsiteY14" fmla="*/ 902329 h 1056238"/>
                <a:gd name="connsiteX15" fmla="*/ 337996 w 615635"/>
                <a:gd name="connsiteY15" fmla="*/ 944578 h 1056238"/>
                <a:gd name="connsiteX16" fmla="*/ 371192 w 615635"/>
                <a:gd name="connsiteY16" fmla="*/ 1029077 h 1056238"/>
                <a:gd name="connsiteX17" fmla="*/ 431548 w 615635"/>
                <a:gd name="connsiteY17" fmla="*/ 1056238 h 1056238"/>
                <a:gd name="connsiteX18" fmla="*/ 437584 w 615635"/>
                <a:gd name="connsiteY18" fmla="*/ 1020024 h 1056238"/>
                <a:gd name="connsiteX19" fmla="*/ 473798 w 615635"/>
                <a:gd name="connsiteY19" fmla="*/ 1017006 h 1056238"/>
                <a:gd name="connsiteX20" fmla="*/ 525101 w 615635"/>
                <a:gd name="connsiteY20" fmla="*/ 1032095 h 1056238"/>
                <a:gd name="connsiteX21" fmla="*/ 534154 w 615635"/>
                <a:gd name="connsiteY21" fmla="*/ 1017006 h 1056238"/>
                <a:gd name="connsiteX22" fmla="*/ 525101 w 615635"/>
                <a:gd name="connsiteY22" fmla="*/ 983810 h 1056238"/>
                <a:gd name="connsiteX23" fmla="*/ 587665 w 615635"/>
                <a:gd name="connsiteY23" fmla="*/ 967266 h 1056238"/>
                <a:gd name="connsiteX24" fmla="*/ 579422 w 615635"/>
                <a:gd name="connsiteY24" fmla="*/ 920436 h 1056238"/>
                <a:gd name="connsiteX25" fmla="*/ 579422 w 615635"/>
                <a:gd name="connsiteY25" fmla="*/ 893275 h 1056238"/>
                <a:gd name="connsiteX26" fmla="*/ 573386 w 615635"/>
                <a:gd name="connsiteY26" fmla="*/ 866115 h 1056238"/>
                <a:gd name="connsiteX27" fmla="*/ 576404 w 615635"/>
                <a:gd name="connsiteY27" fmla="*/ 826883 h 1056238"/>
                <a:gd name="connsiteX28" fmla="*/ 579422 w 615635"/>
                <a:gd name="connsiteY28" fmla="*/ 802741 h 1056238"/>
                <a:gd name="connsiteX29" fmla="*/ 586390 w 615635"/>
                <a:gd name="connsiteY29" fmla="*/ 787012 h 1056238"/>
                <a:gd name="connsiteX30" fmla="*/ 603564 w 615635"/>
                <a:gd name="connsiteY30" fmla="*/ 748420 h 1056238"/>
                <a:gd name="connsiteX31" fmla="*/ 606582 w 615635"/>
                <a:gd name="connsiteY31" fmla="*/ 715224 h 1056238"/>
                <a:gd name="connsiteX32" fmla="*/ 615635 w 615635"/>
                <a:gd name="connsiteY32" fmla="*/ 703153 h 1056238"/>
                <a:gd name="connsiteX33" fmla="*/ 609600 w 615635"/>
                <a:gd name="connsiteY33" fmla="*/ 672974 h 1056238"/>
                <a:gd name="connsiteX34" fmla="*/ 597528 w 615635"/>
                <a:gd name="connsiteY34" fmla="*/ 624689 h 1056238"/>
                <a:gd name="connsiteX35" fmla="*/ 597528 w 615635"/>
                <a:gd name="connsiteY35" fmla="*/ 582440 h 1056238"/>
                <a:gd name="connsiteX36" fmla="*/ 615635 w 615635"/>
                <a:gd name="connsiteY36" fmla="*/ 519066 h 1056238"/>
                <a:gd name="connsiteX37" fmla="*/ 579422 w 615635"/>
                <a:gd name="connsiteY37" fmla="*/ 334978 h 1056238"/>
                <a:gd name="connsiteX38" fmla="*/ 570368 w 615635"/>
                <a:gd name="connsiteY38" fmla="*/ 307818 h 1056238"/>
                <a:gd name="connsiteX39" fmla="*/ 561315 w 615635"/>
                <a:gd name="connsiteY39" fmla="*/ 250479 h 1056238"/>
                <a:gd name="connsiteX40" fmla="*/ 552261 w 615635"/>
                <a:gd name="connsiteY40" fmla="*/ 202194 h 1056238"/>
                <a:gd name="connsiteX41" fmla="*/ 540190 w 615635"/>
                <a:gd name="connsiteY41" fmla="*/ 141838 h 1056238"/>
                <a:gd name="connsiteX42" fmla="*/ 531136 w 615635"/>
                <a:gd name="connsiteY42" fmla="*/ 126749 h 1056238"/>
                <a:gd name="connsiteX43" fmla="*/ 488887 w 615635"/>
                <a:gd name="connsiteY43" fmla="*/ 63374 h 1056238"/>
                <a:gd name="connsiteX44" fmla="*/ 479833 w 615635"/>
                <a:gd name="connsiteY44" fmla="*/ 21125 h 1056238"/>
                <a:gd name="connsiteX45" fmla="*/ 473798 w 615635"/>
                <a:gd name="connsiteY45" fmla="*/ 0 h 1056238"/>
                <a:gd name="connsiteX46" fmla="*/ 78463 w 615635"/>
                <a:gd name="connsiteY46" fmla="*/ 78464 h 1056238"/>
                <a:gd name="connsiteX0" fmla="*/ 78463 w 615635"/>
                <a:gd name="connsiteY0" fmla="*/ 78464 h 1056238"/>
                <a:gd name="connsiteX1" fmla="*/ 147873 w 615635"/>
                <a:gd name="connsiteY1" fmla="*/ 159945 h 1056238"/>
                <a:gd name="connsiteX2" fmla="*/ 150891 w 615635"/>
                <a:gd name="connsiteY2" fmla="*/ 202194 h 1056238"/>
                <a:gd name="connsiteX3" fmla="*/ 93552 w 615635"/>
                <a:gd name="connsiteY3" fmla="*/ 280658 h 1056238"/>
                <a:gd name="connsiteX4" fmla="*/ 27160 w 615635"/>
                <a:gd name="connsiteY4" fmla="*/ 277816 h 1056238"/>
                <a:gd name="connsiteX5" fmla="*/ 54321 w 615635"/>
                <a:gd name="connsiteY5" fmla="*/ 356103 h 1056238"/>
                <a:gd name="connsiteX6" fmla="*/ 0 w 615635"/>
                <a:gd name="connsiteY6" fmla="*/ 431549 h 1056238"/>
                <a:gd name="connsiteX7" fmla="*/ 30178 w 615635"/>
                <a:gd name="connsiteY7" fmla="*/ 606582 h 1056238"/>
                <a:gd name="connsiteX8" fmla="*/ 114677 w 615635"/>
                <a:gd name="connsiteY8" fmla="*/ 636761 h 1056238"/>
                <a:gd name="connsiteX9" fmla="*/ 156926 w 615635"/>
                <a:gd name="connsiteY9" fmla="*/ 739367 h 1056238"/>
                <a:gd name="connsiteX10" fmla="*/ 196158 w 615635"/>
                <a:gd name="connsiteY10" fmla="*/ 727295 h 1056238"/>
                <a:gd name="connsiteX11" fmla="*/ 223319 w 615635"/>
                <a:gd name="connsiteY11" fmla="*/ 760491 h 1056238"/>
                <a:gd name="connsiteX12" fmla="*/ 205212 w 615635"/>
                <a:gd name="connsiteY12" fmla="*/ 793687 h 1056238"/>
                <a:gd name="connsiteX13" fmla="*/ 208229 w 615635"/>
                <a:gd name="connsiteY13" fmla="*/ 811794 h 1056238"/>
                <a:gd name="connsiteX14" fmla="*/ 247461 w 615635"/>
                <a:gd name="connsiteY14" fmla="*/ 902329 h 1056238"/>
                <a:gd name="connsiteX15" fmla="*/ 337996 w 615635"/>
                <a:gd name="connsiteY15" fmla="*/ 944578 h 1056238"/>
                <a:gd name="connsiteX16" fmla="*/ 371192 w 615635"/>
                <a:gd name="connsiteY16" fmla="*/ 1029077 h 1056238"/>
                <a:gd name="connsiteX17" fmla="*/ 431548 w 615635"/>
                <a:gd name="connsiteY17" fmla="*/ 1056238 h 1056238"/>
                <a:gd name="connsiteX18" fmla="*/ 437584 w 615635"/>
                <a:gd name="connsiteY18" fmla="*/ 1020024 h 1056238"/>
                <a:gd name="connsiteX19" fmla="*/ 478558 w 615635"/>
                <a:gd name="connsiteY19" fmla="*/ 1036038 h 1056238"/>
                <a:gd name="connsiteX20" fmla="*/ 525101 w 615635"/>
                <a:gd name="connsiteY20" fmla="*/ 1032095 h 1056238"/>
                <a:gd name="connsiteX21" fmla="*/ 534154 w 615635"/>
                <a:gd name="connsiteY21" fmla="*/ 1017006 h 1056238"/>
                <a:gd name="connsiteX22" fmla="*/ 525101 w 615635"/>
                <a:gd name="connsiteY22" fmla="*/ 983810 h 1056238"/>
                <a:gd name="connsiteX23" fmla="*/ 587665 w 615635"/>
                <a:gd name="connsiteY23" fmla="*/ 967266 h 1056238"/>
                <a:gd name="connsiteX24" fmla="*/ 579422 w 615635"/>
                <a:gd name="connsiteY24" fmla="*/ 920436 h 1056238"/>
                <a:gd name="connsiteX25" fmla="*/ 579422 w 615635"/>
                <a:gd name="connsiteY25" fmla="*/ 893275 h 1056238"/>
                <a:gd name="connsiteX26" fmla="*/ 573386 w 615635"/>
                <a:gd name="connsiteY26" fmla="*/ 866115 h 1056238"/>
                <a:gd name="connsiteX27" fmla="*/ 576404 w 615635"/>
                <a:gd name="connsiteY27" fmla="*/ 826883 h 1056238"/>
                <a:gd name="connsiteX28" fmla="*/ 579422 w 615635"/>
                <a:gd name="connsiteY28" fmla="*/ 802741 h 1056238"/>
                <a:gd name="connsiteX29" fmla="*/ 586390 w 615635"/>
                <a:gd name="connsiteY29" fmla="*/ 787012 h 1056238"/>
                <a:gd name="connsiteX30" fmla="*/ 603564 w 615635"/>
                <a:gd name="connsiteY30" fmla="*/ 748420 h 1056238"/>
                <a:gd name="connsiteX31" fmla="*/ 606582 w 615635"/>
                <a:gd name="connsiteY31" fmla="*/ 715224 h 1056238"/>
                <a:gd name="connsiteX32" fmla="*/ 615635 w 615635"/>
                <a:gd name="connsiteY32" fmla="*/ 703153 h 1056238"/>
                <a:gd name="connsiteX33" fmla="*/ 609600 w 615635"/>
                <a:gd name="connsiteY33" fmla="*/ 672974 h 1056238"/>
                <a:gd name="connsiteX34" fmla="*/ 597528 w 615635"/>
                <a:gd name="connsiteY34" fmla="*/ 624689 h 1056238"/>
                <a:gd name="connsiteX35" fmla="*/ 597528 w 615635"/>
                <a:gd name="connsiteY35" fmla="*/ 582440 h 1056238"/>
                <a:gd name="connsiteX36" fmla="*/ 615635 w 615635"/>
                <a:gd name="connsiteY36" fmla="*/ 519066 h 1056238"/>
                <a:gd name="connsiteX37" fmla="*/ 579422 w 615635"/>
                <a:gd name="connsiteY37" fmla="*/ 334978 h 1056238"/>
                <a:gd name="connsiteX38" fmla="*/ 570368 w 615635"/>
                <a:gd name="connsiteY38" fmla="*/ 307818 h 1056238"/>
                <a:gd name="connsiteX39" fmla="*/ 561315 w 615635"/>
                <a:gd name="connsiteY39" fmla="*/ 250479 h 1056238"/>
                <a:gd name="connsiteX40" fmla="*/ 552261 w 615635"/>
                <a:gd name="connsiteY40" fmla="*/ 202194 h 1056238"/>
                <a:gd name="connsiteX41" fmla="*/ 540190 w 615635"/>
                <a:gd name="connsiteY41" fmla="*/ 141838 h 1056238"/>
                <a:gd name="connsiteX42" fmla="*/ 531136 w 615635"/>
                <a:gd name="connsiteY42" fmla="*/ 126749 h 1056238"/>
                <a:gd name="connsiteX43" fmla="*/ 488887 w 615635"/>
                <a:gd name="connsiteY43" fmla="*/ 63374 h 1056238"/>
                <a:gd name="connsiteX44" fmla="*/ 479833 w 615635"/>
                <a:gd name="connsiteY44" fmla="*/ 21125 h 1056238"/>
                <a:gd name="connsiteX45" fmla="*/ 473798 w 615635"/>
                <a:gd name="connsiteY45" fmla="*/ 0 h 1056238"/>
                <a:gd name="connsiteX46" fmla="*/ 78463 w 615635"/>
                <a:gd name="connsiteY46" fmla="*/ 78464 h 1056238"/>
                <a:gd name="connsiteX0" fmla="*/ 78463 w 615635"/>
                <a:gd name="connsiteY0" fmla="*/ 78464 h 1056238"/>
                <a:gd name="connsiteX1" fmla="*/ 147873 w 615635"/>
                <a:gd name="connsiteY1" fmla="*/ 159945 h 1056238"/>
                <a:gd name="connsiteX2" fmla="*/ 150891 w 615635"/>
                <a:gd name="connsiteY2" fmla="*/ 202194 h 1056238"/>
                <a:gd name="connsiteX3" fmla="*/ 93552 w 615635"/>
                <a:gd name="connsiteY3" fmla="*/ 280658 h 1056238"/>
                <a:gd name="connsiteX4" fmla="*/ 27160 w 615635"/>
                <a:gd name="connsiteY4" fmla="*/ 277816 h 1056238"/>
                <a:gd name="connsiteX5" fmla="*/ 54321 w 615635"/>
                <a:gd name="connsiteY5" fmla="*/ 356103 h 1056238"/>
                <a:gd name="connsiteX6" fmla="*/ 0 w 615635"/>
                <a:gd name="connsiteY6" fmla="*/ 431549 h 1056238"/>
                <a:gd name="connsiteX7" fmla="*/ 30178 w 615635"/>
                <a:gd name="connsiteY7" fmla="*/ 606582 h 1056238"/>
                <a:gd name="connsiteX8" fmla="*/ 114677 w 615635"/>
                <a:gd name="connsiteY8" fmla="*/ 636761 h 1056238"/>
                <a:gd name="connsiteX9" fmla="*/ 156926 w 615635"/>
                <a:gd name="connsiteY9" fmla="*/ 739367 h 1056238"/>
                <a:gd name="connsiteX10" fmla="*/ 196158 w 615635"/>
                <a:gd name="connsiteY10" fmla="*/ 727295 h 1056238"/>
                <a:gd name="connsiteX11" fmla="*/ 223319 w 615635"/>
                <a:gd name="connsiteY11" fmla="*/ 760491 h 1056238"/>
                <a:gd name="connsiteX12" fmla="*/ 205212 w 615635"/>
                <a:gd name="connsiteY12" fmla="*/ 793687 h 1056238"/>
                <a:gd name="connsiteX13" fmla="*/ 208229 w 615635"/>
                <a:gd name="connsiteY13" fmla="*/ 811794 h 1056238"/>
                <a:gd name="connsiteX14" fmla="*/ 247461 w 615635"/>
                <a:gd name="connsiteY14" fmla="*/ 902329 h 1056238"/>
                <a:gd name="connsiteX15" fmla="*/ 337996 w 615635"/>
                <a:gd name="connsiteY15" fmla="*/ 944578 h 1056238"/>
                <a:gd name="connsiteX16" fmla="*/ 359292 w 615635"/>
                <a:gd name="connsiteY16" fmla="*/ 1043351 h 1056238"/>
                <a:gd name="connsiteX17" fmla="*/ 431548 w 615635"/>
                <a:gd name="connsiteY17" fmla="*/ 1056238 h 1056238"/>
                <a:gd name="connsiteX18" fmla="*/ 437584 w 615635"/>
                <a:gd name="connsiteY18" fmla="*/ 1020024 h 1056238"/>
                <a:gd name="connsiteX19" fmla="*/ 478558 w 615635"/>
                <a:gd name="connsiteY19" fmla="*/ 1036038 h 1056238"/>
                <a:gd name="connsiteX20" fmla="*/ 525101 w 615635"/>
                <a:gd name="connsiteY20" fmla="*/ 1032095 h 1056238"/>
                <a:gd name="connsiteX21" fmla="*/ 534154 w 615635"/>
                <a:gd name="connsiteY21" fmla="*/ 1017006 h 1056238"/>
                <a:gd name="connsiteX22" fmla="*/ 525101 w 615635"/>
                <a:gd name="connsiteY22" fmla="*/ 983810 h 1056238"/>
                <a:gd name="connsiteX23" fmla="*/ 587665 w 615635"/>
                <a:gd name="connsiteY23" fmla="*/ 967266 h 1056238"/>
                <a:gd name="connsiteX24" fmla="*/ 579422 w 615635"/>
                <a:gd name="connsiteY24" fmla="*/ 920436 h 1056238"/>
                <a:gd name="connsiteX25" fmla="*/ 579422 w 615635"/>
                <a:gd name="connsiteY25" fmla="*/ 893275 h 1056238"/>
                <a:gd name="connsiteX26" fmla="*/ 573386 w 615635"/>
                <a:gd name="connsiteY26" fmla="*/ 866115 h 1056238"/>
                <a:gd name="connsiteX27" fmla="*/ 576404 w 615635"/>
                <a:gd name="connsiteY27" fmla="*/ 826883 h 1056238"/>
                <a:gd name="connsiteX28" fmla="*/ 579422 w 615635"/>
                <a:gd name="connsiteY28" fmla="*/ 802741 h 1056238"/>
                <a:gd name="connsiteX29" fmla="*/ 586390 w 615635"/>
                <a:gd name="connsiteY29" fmla="*/ 787012 h 1056238"/>
                <a:gd name="connsiteX30" fmla="*/ 603564 w 615635"/>
                <a:gd name="connsiteY30" fmla="*/ 748420 h 1056238"/>
                <a:gd name="connsiteX31" fmla="*/ 606582 w 615635"/>
                <a:gd name="connsiteY31" fmla="*/ 715224 h 1056238"/>
                <a:gd name="connsiteX32" fmla="*/ 615635 w 615635"/>
                <a:gd name="connsiteY32" fmla="*/ 703153 h 1056238"/>
                <a:gd name="connsiteX33" fmla="*/ 609600 w 615635"/>
                <a:gd name="connsiteY33" fmla="*/ 672974 h 1056238"/>
                <a:gd name="connsiteX34" fmla="*/ 597528 w 615635"/>
                <a:gd name="connsiteY34" fmla="*/ 624689 h 1056238"/>
                <a:gd name="connsiteX35" fmla="*/ 597528 w 615635"/>
                <a:gd name="connsiteY35" fmla="*/ 582440 h 1056238"/>
                <a:gd name="connsiteX36" fmla="*/ 615635 w 615635"/>
                <a:gd name="connsiteY36" fmla="*/ 519066 h 1056238"/>
                <a:gd name="connsiteX37" fmla="*/ 579422 w 615635"/>
                <a:gd name="connsiteY37" fmla="*/ 334978 h 1056238"/>
                <a:gd name="connsiteX38" fmla="*/ 570368 w 615635"/>
                <a:gd name="connsiteY38" fmla="*/ 307818 h 1056238"/>
                <a:gd name="connsiteX39" fmla="*/ 561315 w 615635"/>
                <a:gd name="connsiteY39" fmla="*/ 250479 h 1056238"/>
                <a:gd name="connsiteX40" fmla="*/ 552261 w 615635"/>
                <a:gd name="connsiteY40" fmla="*/ 202194 h 1056238"/>
                <a:gd name="connsiteX41" fmla="*/ 540190 w 615635"/>
                <a:gd name="connsiteY41" fmla="*/ 141838 h 1056238"/>
                <a:gd name="connsiteX42" fmla="*/ 531136 w 615635"/>
                <a:gd name="connsiteY42" fmla="*/ 126749 h 1056238"/>
                <a:gd name="connsiteX43" fmla="*/ 488887 w 615635"/>
                <a:gd name="connsiteY43" fmla="*/ 63374 h 1056238"/>
                <a:gd name="connsiteX44" fmla="*/ 479833 w 615635"/>
                <a:gd name="connsiteY44" fmla="*/ 21125 h 1056238"/>
                <a:gd name="connsiteX45" fmla="*/ 473798 w 615635"/>
                <a:gd name="connsiteY45" fmla="*/ 0 h 1056238"/>
                <a:gd name="connsiteX46" fmla="*/ 78463 w 615635"/>
                <a:gd name="connsiteY46" fmla="*/ 78464 h 1056238"/>
                <a:gd name="connsiteX0" fmla="*/ 78463 w 615635"/>
                <a:gd name="connsiteY0" fmla="*/ 78464 h 1056238"/>
                <a:gd name="connsiteX1" fmla="*/ 147873 w 615635"/>
                <a:gd name="connsiteY1" fmla="*/ 159945 h 1056238"/>
                <a:gd name="connsiteX2" fmla="*/ 150891 w 615635"/>
                <a:gd name="connsiteY2" fmla="*/ 202194 h 1056238"/>
                <a:gd name="connsiteX3" fmla="*/ 93552 w 615635"/>
                <a:gd name="connsiteY3" fmla="*/ 280658 h 1056238"/>
                <a:gd name="connsiteX4" fmla="*/ 27160 w 615635"/>
                <a:gd name="connsiteY4" fmla="*/ 277816 h 1056238"/>
                <a:gd name="connsiteX5" fmla="*/ 54321 w 615635"/>
                <a:gd name="connsiteY5" fmla="*/ 356103 h 1056238"/>
                <a:gd name="connsiteX6" fmla="*/ 0 w 615635"/>
                <a:gd name="connsiteY6" fmla="*/ 431549 h 1056238"/>
                <a:gd name="connsiteX7" fmla="*/ 30178 w 615635"/>
                <a:gd name="connsiteY7" fmla="*/ 606582 h 1056238"/>
                <a:gd name="connsiteX8" fmla="*/ 114677 w 615635"/>
                <a:gd name="connsiteY8" fmla="*/ 636761 h 1056238"/>
                <a:gd name="connsiteX9" fmla="*/ 156926 w 615635"/>
                <a:gd name="connsiteY9" fmla="*/ 739367 h 1056238"/>
                <a:gd name="connsiteX10" fmla="*/ 196158 w 615635"/>
                <a:gd name="connsiteY10" fmla="*/ 727295 h 1056238"/>
                <a:gd name="connsiteX11" fmla="*/ 223319 w 615635"/>
                <a:gd name="connsiteY11" fmla="*/ 760491 h 1056238"/>
                <a:gd name="connsiteX12" fmla="*/ 205212 w 615635"/>
                <a:gd name="connsiteY12" fmla="*/ 793687 h 1056238"/>
                <a:gd name="connsiteX13" fmla="*/ 196330 w 615635"/>
                <a:gd name="connsiteY13" fmla="*/ 814173 h 1056238"/>
                <a:gd name="connsiteX14" fmla="*/ 247461 w 615635"/>
                <a:gd name="connsiteY14" fmla="*/ 902329 h 1056238"/>
                <a:gd name="connsiteX15" fmla="*/ 337996 w 615635"/>
                <a:gd name="connsiteY15" fmla="*/ 944578 h 1056238"/>
                <a:gd name="connsiteX16" fmla="*/ 359292 w 615635"/>
                <a:gd name="connsiteY16" fmla="*/ 1043351 h 1056238"/>
                <a:gd name="connsiteX17" fmla="*/ 431548 w 615635"/>
                <a:gd name="connsiteY17" fmla="*/ 1056238 h 1056238"/>
                <a:gd name="connsiteX18" fmla="*/ 437584 w 615635"/>
                <a:gd name="connsiteY18" fmla="*/ 1020024 h 1056238"/>
                <a:gd name="connsiteX19" fmla="*/ 478558 w 615635"/>
                <a:gd name="connsiteY19" fmla="*/ 1036038 h 1056238"/>
                <a:gd name="connsiteX20" fmla="*/ 525101 w 615635"/>
                <a:gd name="connsiteY20" fmla="*/ 1032095 h 1056238"/>
                <a:gd name="connsiteX21" fmla="*/ 534154 w 615635"/>
                <a:gd name="connsiteY21" fmla="*/ 1017006 h 1056238"/>
                <a:gd name="connsiteX22" fmla="*/ 525101 w 615635"/>
                <a:gd name="connsiteY22" fmla="*/ 983810 h 1056238"/>
                <a:gd name="connsiteX23" fmla="*/ 587665 w 615635"/>
                <a:gd name="connsiteY23" fmla="*/ 967266 h 1056238"/>
                <a:gd name="connsiteX24" fmla="*/ 579422 w 615635"/>
                <a:gd name="connsiteY24" fmla="*/ 920436 h 1056238"/>
                <a:gd name="connsiteX25" fmla="*/ 579422 w 615635"/>
                <a:gd name="connsiteY25" fmla="*/ 893275 h 1056238"/>
                <a:gd name="connsiteX26" fmla="*/ 573386 w 615635"/>
                <a:gd name="connsiteY26" fmla="*/ 866115 h 1056238"/>
                <a:gd name="connsiteX27" fmla="*/ 576404 w 615635"/>
                <a:gd name="connsiteY27" fmla="*/ 826883 h 1056238"/>
                <a:gd name="connsiteX28" fmla="*/ 579422 w 615635"/>
                <a:gd name="connsiteY28" fmla="*/ 802741 h 1056238"/>
                <a:gd name="connsiteX29" fmla="*/ 586390 w 615635"/>
                <a:gd name="connsiteY29" fmla="*/ 787012 h 1056238"/>
                <a:gd name="connsiteX30" fmla="*/ 603564 w 615635"/>
                <a:gd name="connsiteY30" fmla="*/ 748420 h 1056238"/>
                <a:gd name="connsiteX31" fmla="*/ 606582 w 615635"/>
                <a:gd name="connsiteY31" fmla="*/ 715224 h 1056238"/>
                <a:gd name="connsiteX32" fmla="*/ 615635 w 615635"/>
                <a:gd name="connsiteY32" fmla="*/ 703153 h 1056238"/>
                <a:gd name="connsiteX33" fmla="*/ 609600 w 615635"/>
                <a:gd name="connsiteY33" fmla="*/ 672974 h 1056238"/>
                <a:gd name="connsiteX34" fmla="*/ 597528 w 615635"/>
                <a:gd name="connsiteY34" fmla="*/ 624689 h 1056238"/>
                <a:gd name="connsiteX35" fmla="*/ 597528 w 615635"/>
                <a:gd name="connsiteY35" fmla="*/ 582440 h 1056238"/>
                <a:gd name="connsiteX36" fmla="*/ 615635 w 615635"/>
                <a:gd name="connsiteY36" fmla="*/ 519066 h 1056238"/>
                <a:gd name="connsiteX37" fmla="*/ 579422 w 615635"/>
                <a:gd name="connsiteY37" fmla="*/ 334978 h 1056238"/>
                <a:gd name="connsiteX38" fmla="*/ 570368 w 615635"/>
                <a:gd name="connsiteY38" fmla="*/ 307818 h 1056238"/>
                <a:gd name="connsiteX39" fmla="*/ 561315 w 615635"/>
                <a:gd name="connsiteY39" fmla="*/ 250479 h 1056238"/>
                <a:gd name="connsiteX40" fmla="*/ 552261 w 615635"/>
                <a:gd name="connsiteY40" fmla="*/ 202194 h 1056238"/>
                <a:gd name="connsiteX41" fmla="*/ 540190 w 615635"/>
                <a:gd name="connsiteY41" fmla="*/ 141838 h 1056238"/>
                <a:gd name="connsiteX42" fmla="*/ 531136 w 615635"/>
                <a:gd name="connsiteY42" fmla="*/ 126749 h 1056238"/>
                <a:gd name="connsiteX43" fmla="*/ 488887 w 615635"/>
                <a:gd name="connsiteY43" fmla="*/ 63374 h 1056238"/>
                <a:gd name="connsiteX44" fmla="*/ 479833 w 615635"/>
                <a:gd name="connsiteY44" fmla="*/ 21125 h 1056238"/>
                <a:gd name="connsiteX45" fmla="*/ 473798 w 615635"/>
                <a:gd name="connsiteY45" fmla="*/ 0 h 1056238"/>
                <a:gd name="connsiteX46" fmla="*/ 78463 w 615635"/>
                <a:gd name="connsiteY46" fmla="*/ 78464 h 1056238"/>
                <a:gd name="connsiteX0" fmla="*/ 78463 w 615635"/>
                <a:gd name="connsiteY0" fmla="*/ 78464 h 1056238"/>
                <a:gd name="connsiteX1" fmla="*/ 147873 w 615635"/>
                <a:gd name="connsiteY1" fmla="*/ 159945 h 1056238"/>
                <a:gd name="connsiteX2" fmla="*/ 150891 w 615635"/>
                <a:gd name="connsiteY2" fmla="*/ 202194 h 1056238"/>
                <a:gd name="connsiteX3" fmla="*/ 93552 w 615635"/>
                <a:gd name="connsiteY3" fmla="*/ 280658 h 1056238"/>
                <a:gd name="connsiteX4" fmla="*/ 27160 w 615635"/>
                <a:gd name="connsiteY4" fmla="*/ 277816 h 1056238"/>
                <a:gd name="connsiteX5" fmla="*/ 54321 w 615635"/>
                <a:gd name="connsiteY5" fmla="*/ 356103 h 1056238"/>
                <a:gd name="connsiteX6" fmla="*/ 0 w 615635"/>
                <a:gd name="connsiteY6" fmla="*/ 431549 h 1056238"/>
                <a:gd name="connsiteX7" fmla="*/ 30178 w 615635"/>
                <a:gd name="connsiteY7" fmla="*/ 620855 h 1056238"/>
                <a:gd name="connsiteX8" fmla="*/ 114677 w 615635"/>
                <a:gd name="connsiteY8" fmla="*/ 636761 h 1056238"/>
                <a:gd name="connsiteX9" fmla="*/ 156926 w 615635"/>
                <a:gd name="connsiteY9" fmla="*/ 739367 h 1056238"/>
                <a:gd name="connsiteX10" fmla="*/ 196158 w 615635"/>
                <a:gd name="connsiteY10" fmla="*/ 727295 h 1056238"/>
                <a:gd name="connsiteX11" fmla="*/ 223319 w 615635"/>
                <a:gd name="connsiteY11" fmla="*/ 760491 h 1056238"/>
                <a:gd name="connsiteX12" fmla="*/ 205212 w 615635"/>
                <a:gd name="connsiteY12" fmla="*/ 793687 h 1056238"/>
                <a:gd name="connsiteX13" fmla="*/ 196330 w 615635"/>
                <a:gd name="connsiteY13" fmla="*/ 814173 h 1056238"/>
                <a:gd name="connsiteX14" fmla="*/ 247461 w 615635"/>
                <a:gd name="connsiteY14" fmla="*/ 902329 h 1056238"/>
                <a:gd name="connsiteX15" fmla="*/ 337996 w 615635"/>
                <a:gd name="connsiteY15" fmla="*/ 944578 h 1056238"/>
                <a:gd name="connsiteX16" fmla="*/ 359292 w 615635"/>
                <a:gd name="connsiteY16" fmla="*/ 1043351 h 1056238"/>
                <a:gd name="connsiteX17" fmla="*/ 431548 w 615635"/>
                <a:gd name="connsiteY17" fmla="*/ 1056238 h 1056238"/>
                <a:gd name="connsiteX18" fmla="*/ 437584 w 615635"/>
                <a:gd name="connsiteY18" fmla="*/ 1020024 h 1056238"/>
                <a:gd name="connsiteX19" fmla="*/ 478558 w 615635"/>
                <a:gd name="connsiteY19" fmla="*/ 1036038 h 1056238"/>
                <a:gd name="connsiteX20" fmla="*/ 525101 w 615635"/>
                <a:gd name="connsiteY20" fmla="*/ 1032095 h 1056238"/>
                <a:gd name="connsiteX21" fmla="*/ 534154 w 615635"/>
                <a:gd name="connsiteY21" fmla="*/ 1017006 h 1056238"/>
                <a:gd name="connsiteX22" fmla="*/ 525101 w 615635"/>
                <a:gd name="connsiteY22" fmla="*/ 983810 h 1056238"/>
                <a:gd name="connsiteX23" fmla="*/ 587665 w 615635"/>
                <a:gd name="connsiteY23" fmla="*/ 967266 h 1056238"/>
                <a:gd name="connsiteX24" fmla="*/ 579422 w 615635"/>
                <a:gd name="connsiteY24" fmla="*/ 920436 h 1056238"/>
                <a:gd name="connsiteX25" fmla="*/ 579422 w 615635"/>
                <a:gd name="connsiteY25" fmla="*/ 893275 h 1056238"/>
                <a:gd name="connsiteX26" fmla="*/ 573386 w 615635"/>
                <a:gd name="connsiteY26" fmla="*/ 866115 h 1056238"/>
                <a:gd name="connsiteX27" fmla="*/ 576404 w 615635"/>
                <a:gd name="connsiteY27" fmla="*/ 826883 h 1056238"/>
                <a:gd name="connsiteX28" fmla="*/ 579422 w 615635"/>
                <a:gd name="connsiteY28" fmla="*/ 802741 h 1056238"/>
                <a:gd name="connsiteX29" fmla="*/ 586390 w 615635"/>
                <a:gd name="connsiteY29" fmla="*/ 787012 h 1056238"/>
                <a:gd name="connsiteX30" fmla="*/ 603564 w 615635"/>
                <a:gd name="connsiteY30" fmla="*/ 748420 h 1056238"/>
                <a:gd name="connsiteX31" fmla="*/ 606582 w 615635"/>
                <a:gd name="connsiteY31" fmla="*/ 715224 h 1056238"/>
                <a:gd name="connsiteX32" fmla="*/ 615635 w 615635"/>
                <a:gd name="connsiteY32" fmla="*/ 703153 h 1056238"/>
                <a:gd name="connsiteX33" fmla="*/ 609600 w 615635"/>
                <a:gd name="connsiteY33" fmla="*/ 672974 h 1056238"/>
                <a:gd name="connsiteX34" fmla="*/ 597528 w 615635"/>
                <a:gd name="connsiteY34" fmla="*/ 624689 h 1056238"/>
                <a:gd name="connsiteX35" fmla="*/ 597528 w 615635"/>
                <a:gd name="connsiteY35" fmla="*/ 582440 h 1056238"/>
                <a:gd name="connsiteX36" fmla="*/ 615635 w 615635"/>
                <a:gd name="connsiteY36" fmla="*/ 519066 h 1056238"/>
                <a:gd name="connsiteX37" fmla="*/ 579422 w 615635"/>
                <a:gd name="connsiteY37" fmla="*/ 334978 h 1056238"/>
                <a:gd name="connsiteX38" fmla="*/ 570368 w 615635"/>
                <a:gd name="connsiteY38" fmla="*/ 307818 h 1056238"/>
                <a:gd name="connsiteX39" fmla="*/ 561315 w 615635"/>
                <a:gd name="connsiteY39" fmla="*/ 250479 h 1056238"/>
                <a:gd name="connsiteX40" fmla="*/ 552261 w 615635"/>
                <a:gd name="connsiteY40" fmla="*/ 202194 h 1056238"/>
                <a:gd name="connsiteX41" fmla="*/ 540190 w 615635"/>
                <a:gd name="connsiteY41" fmla="*/ 141838 h 1056238"/>
                <a:gd name="connsiteX42" fmla="*/ 531136 w 615635"/>
                <a:gd name="connsiteY42" fmla="*/ 126749 h 1056238"/>
                <a:gd name="connsiteX43" fmla="*/ 488887 w 615635"/>
                <a:gd name="connsiteY43" fmla="*/ 63374 h 1056238"/>
                <a:gd name="connsiteX44" fmla="*/ 479833 w 615635"/>
                <a:gd name="connsiteY44" fmla="*/ 21125 h 1056238"/>
                <a:gd name="connsiteX45" fmla="*/ 473798 w 615635"/>
                <a:gd name="connsiteY45" fmla="*/ 0 h 1056238"/>
                <a:gd name="connsiteX46" fmla="*/ 78463 w 615635"/>
                <a:gd name="connsiteY46" fmla="*/ 78464 h 1056238"/>
                <a:gd name="connsiteX0" fmla="*/ 78463 w 615635"/>
                <a:gd name="connsiteY0" fmla="*/ 78464 h 1056238"/>
                <a:gd name="connsiteX1" fmla="*/ 147873 w 615635"/>
                <a:gd name="connsiteY1" fmla="*/ 159945 h 1056238"/>
                <a:gd name="connsiteX2" fmla="*/ 150891 w 615635"/>
                <a:gd name="connsiteY2" fmla="*/ 202194 h 1056238"/>
                <a:gd name="connsiteX3" fmla="*/ 93552 w 615635"/>
                <a:gd name="connsiteY3" fmla="*/ 280658 h 1056238"/>
                <a:gd name="connsiteX4" fmla="*/ 27160 w 615635"/>
                <a:gd name="connsiteY4" fmla="*/ 277816 h 1056238"/>
                <a:gd name="connsiteX5" fmla="*/ 54321 w 615635"/>
                <a:gd name="connsiteY5" fmla="*/ 356103 h 1056238"/>
                <a:gd name="connsiteX6" fmla="*/ 0 w 615635"/>
                <a:gd name="connsiteY6" fmla="*/ 431549 h 1056238"/>
                <a:gd name="connsiteX7" fmla="*/ 30178 w 615635"/>
                <a:gd name="connsiteY7" fmla="*/ 620855 h 1056238"/>
                <a:gd name="connsiteX8" fmla="*/ 109918 w 615635"/>
                <a:gd name="connsiteY8" fmla="*/ 648656 h 1056238"/>
                <a:gd name="connsiteX9" fmla="*/ 156926 w 615635"/>
                <a:gd name="connsiteY9" fmla="*/ 739367 h 1056238"/>
                <a:gd name="connsiteX10" fmla="*/ 196158 w 615635"/>
                <a:gd name="connsiteY10" fmla="*/ 727295 h 1056238"/>
                <a:gd name="connsiteX11" fmla="*/ 223319 w 615635"/>
                <a:gd name="connsiteY11" fmla="*/ 760491 h 1056238"/>
                <a:gd name="connsiteX12" fmla="*/ 205212 w 615635"/>
                <a:gd name="connsiteY12" fmla="*/ 793687 h 1056238"/>
                <a:gd name="connsiteX13" fmla="*/ 196330 w 615635"/>
                <a:gd name="connsiteY13" fmla="*/ 814173 h 1056238"/>
                <a:gd name="connsiteX14" fmla="*/ 247461 w 615635"/>
                <a:gd name="connsiteY14" fmla="*/ 902329 h 1056238"/>
                <a:gd name="connsiteX15" fmla="*/ 337996 w 615635"/>
                <a:gd name="connsiteY15" fmla="*/ 944578 h 1056238"/>
                <a:gd name="connsiteX16" fmla="*/ 359292 w 615635"/>
                <a:gd name="connsiteY16" fmla="*/ 1043351 h 1056238"/>
                <a:gd name="connsiteX17" fmla="*/ 431548 w 615635"/>
                <a:gd name="connsiteY17" fmla="*/ 1056238 h 1056238"/>
                <a:gd name="connsiteX18" fmla="*/ 437584 w 615635"/>
                <a:gd name="connsiteY18" fmla="*/ 1020024 h 1056238"/>
                <a:gd name="connsiteX19" fmla="*/ 478558 w 615635"/>
                <a:gd name="connsiteY19" fmla="*/ 1036038 h 1056238"/>
                <a:gd name="connsiteX20" fmla="*/ 525101 w 615635"/>
                <a:gd name="connsiteY20" fmla="*/ 1032095 h 1056238"/>
                <a:gd name="connsiteX21" fmla="*/ 534154 w 615635"/>
                <a:gd name="connsiteY21" fmla="*/ 1017006 h 1056238"/>
                <a:gd name="connsiteX22" fmla="*/ 525101 w 615635"/>
                <a:gd name="connsiteY22" fmla="*/ 983810 h 1056238"/>
                <a:gd name="connsiteX23" fmla="*/ 587665 w 615635"/>
                <a:gd name="connsiteY23" fmla="*/ 967266 h 1056238"/>
                <a:gd name="connsiteX24" fmla="*/ 579422 w 615635"/>
                <a:gd name="connsiteY24" fmla="*/ 920436 h 1056238"/>
                <a:gd name="connsiteX25" fmla="*/ 579422 w 615635"/>
                <a:gd name="connsiteY25" fmla="*/ 893275 h 1056238"/>
                <a:gd name="connsiteX26" fmla="*/ 573386 w 615635"/>
                <a:gd name="connsiteY26" fmla="*/ 866115 h 1056238"/>
                <a:gd name="connsiteX27" fmla="*/ 576404 w 615635"/>
                <a:gd name="connsiteY27" fmla="*/ 826883 h 1056238"/>
                <a:gd name="connsiteX28" fmla="*/ 579422 w 615635"/>
                <a:gd name="connsiteY28" fmla="*/ 802741 h 1056238"/>
                <a:gd name="connsiteX29" fmla="*/ 586390 w 615635"/>
                <a:gd name="connsiteY29" fmla="*/ 787012 h 1056238"/>
                <a:gd name="connsiteX30" fmla="*/ 603564 w 615635"/>
                <a:gd name="connsiteY30" fmla="*/ 748420 h 1056238"/>
                <a:gd name="connsiteX31" fmla="*/ 606582 w 615635"/>
                <a:gd name="connsiteY31" fmla="*/ 715224 h 1056238"/>
                <a:gd name="connsiteX32" fmla="*/ 615635 w 615635"/>
                <a:gd name="connsiteY32" fmla="*/ 703153 h 1056238"/>
                <a:gd name="connsiteX33" fmla="*/ 609600 w 615635"/>
                <a:gd name="connsiteY33" fmla="*/ 672974 h 1056238"/>
                <a:gd name="connsiteX34" fmla="*/ 597528 w 615635"/>
                <a:gd name="connsiteY34" fmla="*/ 624689 h 1056238"/>
                <a:gd name="connsiteX35" fmla="*/ 597528 w 615635"/>
                <a:gd name="connsiteY35" fmla="*/ 582440 h 1056238"/>
                <a:gd name="connsiteX36" fmla="*/ 615635 w 615635"/>
                <a:gd name="connsiteY36" fmla="*/ 519066 h 1056238"/>
                <a:gd name="connsiteX37" fmla="*/ 579422 w 615635"/>
                <a:gd name="connsiteY37" fmla="*/ 334978 h 1056238"/>
                <a:gd name="connsiteX38" fmla="*/ 570368 w 615635"/>
                <a:gd name="connsiteY38" fmla="*/ 307818 h 1056238"/>
                <a:gd name="connsiteX39" fmla="*/ 561315 w 615635"/>
                <a:gd name="connsiteY39" fmla="*/ 250479 h 1056238"/>
                <a:gd name="connsiteX40" fmla="*/ 552261 w 615635"/>
                <a:gd name="connsiteY40" fmla="*/ 202194 h 1056238"/>
                <a:gd name="connsiteX41" fmla="*/ 540190 w 615635"/>
                <a:gd name="connsiteY41" fmla="*/ 141838 h 1056238"/>
                <a:gd name="connsiteX42" fmla="*/ 531136 w 615635"/>
                <a:gd name="connsiteY42" fmla="*/ 126749 h 1056238"/>
                <a:gd name="connsiteX43" fmla="*/ 488887 w 615635"/>
                <a:gd name="connsiteY43" fmla="*/ 63374 h 1056238"/>
                <a:gd name="connsiteX44" fmla="*/ 479833 w 615635"/>
                <a:gd name="connsiteY44" fmla="*/ 21125 h 1056238"/>
                <a:gd name="connsiteX45" fmla="*/ 473798 w 615635"/>
                <a:gd name="connsiteY45" fmla="*/ 0 h 1056238"/>
                <a:gd name="connsiteX46" fmla="*/ 78463 w 615635"/>
                <a:gd name="connsiteY46" fmla="*/ 78464 h 1056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615635" h="1056238">
                  <a:moveTo>
                    <a:pt x="78463" y="78464"/>
                  </a:moveTo>
                  <a:lnTo>
                    <a:pt x="147873" y="159945"/>
                  </a:lnTo>
                  <a:lnTo>
                    <a:pt x="150891" y="202194"/>
                  </a:lnTo>
                  <a:lnTo>
                    <a:pt x="93552" y="280658"/>
                  </a:lnTo>
                  <a:lnTo>
                    <a:pt x="27160" y="277816"/>
                  </a:lnTo>
                  <a:lnTo>
                    <a:pt x="54321" y="356103"/>
                  </a:lnTo>
                  <a:lnTo>
                    <a:pt x="0" y="431549"/>
                  </a:lnTo>
                  <a:lnTo>
                    <a:pt x="30178" y="620855"/>
                  </a:lnTo>
                  <a:lnTo>
                    <a:pt x="109918" y="648656"/>
                  </a:lnTo>
                  <a:lnTo>
                    <a:pt x="156926" y="739367"/>
                  </a:lnTo>
                  <a:lnTo>
                    <a:pt x="196158" y="727295"/>
                  </a:lnTo>
                  <a:lnTo>
                    <a:pt x="223319" y="760491"/>
                  </a:lnTo>
                  <a:lnTo>
                    <a:pt x="205212" y="793687"/>
                  </a:lnTo>
                  <a:lnTo>
                    <a:pt x="196330" y="814173"/>
                  </a:lnTo>
                  <a:lnTo>
                    <a:pt x="247461" y="902329"/>
                  </a:lnTo>
                  <a:lnTo>
                    <a:pt x="337996" y="944578"/>
                  </a:lnTo>
                  <a:lnTo>
                    <a:pt x="359292" y="1043351"/>
                  </a:lnTo>
                  <a:lnTo>
                    <a:pt x="431548" y="1056238"/>
                  </a:lnTo>
                  <a:lnTo>
                    <a:pt x="437584" y="1020024"/>
                  </a:lnTo>
                  <a:lnTo>
                    <a:pt x="478558" y="1036038"/>
                  </a:lnTo>
                  <a:lnTo>
                    <a:pt x="525101" y="1032095"/>
                  </a:lnTo>
                  <a:lnTo>
                    <a:pt x="534154" y="1017006"/>
                  </a:lnTo>
                  <a:lnTo>
                    <a:pt x="525101" y="983810"/>
                  </a:lnTo>
                  <a:lnTo>
                    <a:pt x="587665" y="967266"/>
                  </a:lnTo>
                  <a:lnTo>
                    <a:pt x="579422" y="920436"/>
                  </a:lnTo>
                  <a:lnTo>
                    <a:pt x="579422" y="893275"/>
                  </a:lnTo>
                  <a:lnTo>
                    <a:pt x="573386" y="866115"/>
                  </a:lnTo>
                  <a:lnTo>
                    <a:pt x="576404" y="826883"/>
                  </a:lnTo>
                  <a:lnTo>
                    <a:pt x="579422" y="802741"/>
                  </a:lnTo>
                  <a:lnTo>
                    <a:pt x="586390" y="787012"/>
                  </a:lnTo>
                  <a:lnTo>
                    <a:pt x="603564" y="748420"/>
                  </a:lnTo>
                  <a:lnTo>
                    <a:pt x="606582" y="715224"/>
                  </a:lnTo>
                  <a:lnTo>
                    <a:pt x="615635" y="703153"/>
                  </a:lnTo>
                  <a:lnTo>
                    <a:pt x="609600" y="672974"/>
                  </a:lnTo>
                  <a:lnTo>
                    <a:pt x="597528" y="624689"/>
                  </a:lnTo>
                  <a:lnTo>
                    <a:pt x="597528" y="582440"/>
                  </a:lnTo>
                  <a:lnTo>
                    <a:pt x="615635" y="519066"/>
                  </a:lnTo>
                  <a:lnTo>
                    <a:pt x="579422" y="334978"/>
                  </a:lnTo>
                  <a:lnTo>
                    <a:pt x="570368" y="307818"/>
                  </a:lnTo>
                  <a:lnTo>
                    <a:pt x="561315" y="250479"/>
                  </a:lnTo>
                  <a:lnTo>
                    <a:pt x="552261" y="202194"/>
                  </a:lnTo>
                  <a:lnTo>
                    <a:pt x="540190" y="141838"/>
                  </a:lnTo>
                  <a:lnTo>
                    <a:pt x="531136" y="126749"/>
                  </a:lnTo>
                  <a:lnTo>
                    <a:pt x="488887" y="63374"/>
                  </a:lnTo>
                  <a:lnTo>
                    <a:pt x="479833" y="21125"/>
                  </a:lnTo>
                  <a:lnTo>
                    <a:pt x="473798" y="0"/>
                  </a:lnTo>
                  <a:lnTo>
                    <a:pt x="78463" y="7846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GB">
                <a:solidFill>
                  <a:srgbClr val="010101"/>
                </a:solidFill>
                <a:ea typeface="ＭＳ Ｐゴシック" charset="-128"/>
              </a:endParaRPr>
            </a:p>
          </p:txBody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C2F80F6B-C8B5-405C-88A8-CDC8F660EFF0}"/>
                </a:ext>
              </a:extLst>
            </p:cNvPr>
            <p:cNvSpPr/>
            <p:nvPr/>
          </p:nvSpPr>
          <p:spPr>
            <a:xfrm>
              <a:off x="5842784" y="2880611"/>
              <a:ext cx="1356642" cy="805638"/>
            </a:xfrm>
            <a:custGeom>
              <a:avLst/>
              <a:gdLst>
                <a:gd name="connsiteX0" fmla="*/ 132784 w 1023042"/>
                <a:gd name="connsiteY0" fmla="*/ 350067 h 612618"/>
                <a:gd name="connsiteX1" fmla="*/ 141838 w 1023042"/>
                <a:gd name="connsiteY1" fmla="*/ 425513 h 612618"/>
                <a:gd name="connsiteX2" fmla="*/ 93553 w 1023042"/>
                <a:gd name="connsiteY2" fmla="*/ 452673 h 612618"/>
                <a:gd name="connsiteX3" fmla="*/ 90535 w 1023042"/>
                <a:gd name="connsiteY3" fmla="*/ 488887 h 612618"/>
                <a:gd name="connsiteX4" fmla="*/ 90535 w 1023042"/>
                <a:gd name="connsiteY4" fmla="*/ 503976 h 612618"/>
                <a:gd name="connsiteX5" fmla="*/ 0 w 1023042"/>
                <a:gd name="connsiteY5" fmla="*/ 482851 h 612618"/>
                <a:gd name="connsiteX6" fmla="*/ 0 w 1023042"/>
                <a:gd name="connsiteY6" fmla="*/ 570368 h 612618"/>
                <a:gd name="connsiteX7" fmla="*/ 15089 w 1023042"/>
                <a:gd name="connsiteY7" fmla="*/ 612618 h 612618"/>
                <a:gd name="connsiteX8" fmla="*/ 75446 w 1023042"/>
                <a:gd name="connsiteY8" fmla="*/ 609600 h 612618"/>
                <a:gd name="connsiteX9" fmla="*/ 135802 w 1023042"/>
                <a:gd name="connsiteY9" fmla="*/ 597529 h 612618"/>
                <a:gd name="connsiteX10" fmla="*/ 208230 w 1023042"/>
                <a:gd name="connsiteY10" fmla="*/ 564333 h 612618"/>
                <a:gd name="connsiteX11" fmla="*/ 310836 w 1023042"/>
                <a:gd name="connsiteY11" fmla="*/ 549243 h 612618"/>
                <a:gd name="connsiteX12" fmla="*/ 449656 w 1023042"/>
                <a:gd name="connsiteY12" fmla="*/ 522083 h 612618"/>
                <a:gd name="connsiteX13" fmla="*/ 624689 w 1023042"/>
                <a:gd name="connsiteY13" fmla="*/ 488887 h 612618"/>
                <a:gd name="connsiteX14" fmla="*/ 781616 w 1023042"/>
                <a:gd name="connsiteY14" fmla="*/ 464744 h 612618"/>
                <a:gd name="connsiteX15" fmla="*/ 841972 w 1023042"/>
                <a:gd name="connsiteY15" fmla="*/ 446637 h 612618"/>
                <a:gd name="connsiteX16" fmla="*/ 881204 w 1023042"/>
                <a:gd name="connsiteY16" fmla="*/ 404388 h 612618"/>
                <a:gd name="connsiteX17" fmla="*/ 941560 w 1023042"/>
                <a:gd name="connsiteY17" fmla="*/ 356103 h 612618"/>
                <a:gd name="connsiteX18" fmla="*/ 962685 w 1023042"/>
                <a:gd name="connsiteY18" fmla="*/ 301782 h 612618"/>
                <a:gd name="connsiteX19" fmla="*/ 989846 w 1023042"/>
                <a:gd name="connsiteY19" fmla="*/ 274622 h 612618"/>
                <a:gd name="connsiteX20" fmla="*/ 1023042 w 1023042"/>
                <a:gd name="connsiteY20" fmla="*/ 241426 h 612618"/>
                <a:gd name="connsiteX21" fmla="*/ 1010970 w 1023042"/>
                <a:gd name="connsiteY21" fmla="*/ 190123 h 612618"/>
                <a:gd name="connsiteX22" fmla="*/ 959667 w 1023042"/>
                <a:gd name="connsiteY22" fmla="*/ 156927 h 612618"/>
                <a:gd name="connsiteX23" fmla="*/ 932507 w 1023042"/>
                <a:gd name="connsiteY23" fmla="*/ 57338 h 612618"/>
                <a:gd name="connsiteX24" fmla="*/ 917418 w 1023042"/>
                <a:gd name="connsiteY24" fmla="*/ 54321 h 612618"/>
                <a:gd name="connsiteX25" fmla="*/ 899311 w 1023042"/>
                <a:gd name="connsiteY25" fmla="*/ 33196 h 612618"/>
                <a:gd name="connsiteX26" fmla="*/ 878186 w 1023042"/>
                <a:gd name="connsiteY26" fmla="*/ 27160 h 612618"/>
                <a:gd name="connsiteX27" fmla="*/ 860079 w 1023042"/>
                <a:gd name="connsiteY27" fmla="*/ 0 h 612618"/>
                <a:gd name="connsiteX28" fmla="*/ 817830 w 1023042"/>
                <a:gd name="connsiteY28" fmla="*/ 21125 h 612618"/>
                <a:gd name="connsiteX29" fmla="*/ 754456 w 1023042"/>
                <a:gd name="connsiteY29" fmla="*/ 30178 h 612618"/>
                <a:gd name="connsiteX30" fmla="*/ 715224 w 1023042"/>
                <a:gd name="connsiteY30" fmla="*/ 30178 h 612618"/>
                <a:gd name="connsiteX31" fmla="*/ 654867 w 1023042"/>
                <a:gd name="connsiteY31" fmla="*/ 36214 h 612618"/>
                <a:gd name="connsiteX32" fmla="*/ 618654 w 1023042"/>
                <a:gd name="connsiteY32" fmla="*/ 18107 h 612618"/>
                <a:gd name="connsiteX33" fmla="*/ 582440 w 1023042"/>
                <a:gd name="connsiteY33" fmla="*/ 6036 h 612618"/>
                <a:gd name="connsiteX34" fmla="*/ 561315 w 1023042"/>
                <a:gd name="connsiteY34" fmla="*/ 27160 h 612618"/>
                <a:gd name="connsiteX35" fmla="*/ 588475 w 1023042"/>
                <a:gd name="connsiteY35" fmla="*/ 60356 h 612618"/>
                <a:gd name="connsiteX36" fmla="*/ 591493 w 1023042"/>
                <a:gd name="connsiteY36" fmla="*/ 84499 h 612618"/>
                <a:gd name="connsiteX37" fmla="*/ 546226 w 1023042"/>
                <a:gd name="connsiteY37" fmla="*/ 96570 h 612618"/>
                <a:gd name="connsiteX38" fmla="*/ 513030 w 1023042"/>
                <a:gd name="connsiteY38" fmla="*/ 108641 h 612618"/>
                <a:gd name="connsiteX39" fmla="*/ 473798 w 1023042"/>
                <a:gd name="connsiteY39" fmla="*/ 117695 h 612618"/>
                <a:gd name="connsiteX40" fmla="*/ 473798 w 1023042"/>
                <a:gd name="connsiteY40" fmla="*/ 181069 h 612618"/>
                <a:gd name="connsiteX41" fmla="*/ 437584 w 1023042"/>
                <a:gd name="connsiteY41" fmla="*/ 214265 h 612618"/>
                <a:gd name="connsiteX42" fmla="*/ 416459 w 1023042"/>
                <a:gd name="connsiteY42" fmla="*/ 247461 h 612618"/>
                <a:gd name="connsiteX43" fmla="*/ 392317 w 1023042"/>
                <a:gd name="connsiteY43" fmla="*/ 259533 h 612618"/>
                <a:gd name="connsiteX44" fmla="*/ 365157 w 1023042"/>
                <a:gd name="connsiteY44" fmla="*/ 235390 h 612618"/>
                <a:gd name="connsiteX45" fmla="*/ 356103 w 1023042"/>
                <a:gd name="connsiteY45" fmla="*/ 253497 h 612618"/>
                <a:gd name="connsiteX46" fmla="*/ 356103 w 1023042"/>
                <a:gd name="connsiteY46" fmla="*/ 277639 h 612618"/>
                <a:gd name="connsiteX47" fmla="*/ 356103 w 1023042"/>
                <a:gd name="connsiteY47" fmla="*/ 298764 h 612618"/>
                <a:gd name="connsiteX48" fmla="*/ 334978 w 1023042"/>
                <a:gd name="connsiteY48" fmla="*/ 286693 h 612618"/>
                <a:gd name="connsiteX49" fmla="*/ 316871 w 1023042"/>
                <a:gd name="connsiteY49" fmla="*/ 283675 h 612618"/>
                <a:gd name="connsiteX50" fmla="*/ 277640 w 1023042"/>
                <a:gd name="connsiteY50" fmla="*/ 316871 h 612618"/>
                <a:gd name="connsiteX51" fmla="*/ 262551 w 1023042"/>
                <a:gd name="connsiteY51" fmla="*/ 328942 h 612618"/>
                <a:gd name="connsiteX52" fmla="*/ 229355 w 1023042"/>
                <a:gd name="connsiteY52" fmla="*/ 334978 h 612618"/>
                <a:gd name="connsiteX53" fmla="*/ 211248 w 1023042"/>
                <a:gd name="connsiteY53" fmla="*/ 316871 h 612618"/>
                <a:gd name="connsiteX54" fmla="*/ 196158 w 1023042"/>
                <a:gd name="connsiteY54" fmla="*/ 310836 h 612618"/>
                <a:gd name="connsiteX55" fmla="*/ 132784 w 1023042"/>
                <a:gd name="connsiteY55" fmla="*/ 350067 h 612618"/>
                <a:gd name="connsiteX0" fmla="*/ 132784 w 1023042"/>
                <a:gd name="connsiteY0" fmla="*/ 350067 h 612618"/>
                <a:gd name="connsiteX1" fmla="*/ 141838 w 1023042"/>
                <a:gd name="connsiteY1" fmla="*/ 425513 h 612618"/>
                <a:gd name="connsiteX2" fmla="*/ 93553 w 1023042"/>
                <a:gd name="connsiteY2" fmla="*/ 452673 h 612618"/>
                <a:gd name="connsiteX3" fmla="*/ 90535 w 1023042"/>
                <a:gd name="connsiteY3" fmla="*/ 488887 h 612618"/>
                <a:gd name="connsiteX4" fmla="*/ 90535 w 1023042"/>
                <a:gd name="connsiteY4" fmla="*/ 503976 h 612618"/>
                <a:gd name="connsiteX5" fmla="*/ 0 w 1023042"/>
                <a:gd name="connsiteY5" fmla="*/ 482851 h 612618"/>
                <a:gd name="connsiteX6" fmla="*/ 0 w 1023042"/>
                <a:gd name="connsiteY6" fmla="*/ 570368 h 612618"/>
                <a:gd name="connsiteX7" fmla="*/ 15089 w 1023042"/>
                <a:gd name="connsiteY7" fmla="*/ 612618 h 612618"/>
                <a:gd name="connsiteX8" fmla="*/ 75446 w 1023042"/>
                <a:gd name="connsiteY8" fmla="*/ 609600 h 612618"/>
                <a:gd name="connsiteX9" fmla="*/ 135802 w 1023042"/>
                <a:gd name="connsiteY9" fmla="*/ 597529 h 612618"/>
                <a:gd name="connsiteX10" fmla="*/ 208230 w 1023042"/>
                <a:gd name="connsiteY10" fmla="*/ 564333 h 612618"/>
                <a:gd name="connsiteX11" fmla="*/ 310836 w 1023042"/>
                <a:gd name="connsiteY11" fmla="*/ 549243 h 612618"/>
                <a:gd name="connsiteX12" fmla="*/ 449656 w 1023042"/>
                <a:gd name="connsiteY12" fmla="*/ 522083 h 612618"/>
                <a:gd name="connsiteX13" fmla="*/ 624689 w 1023042"/>
                <a:gd name="connsiteY13" fmla="*/ 488887 h 612618"/>
                <a:gd name="connsiteX14" fmla="*/ 781616 w 1023042"/>
                <a:gd name="connsiteY14" fmla="*/ 464744 h 612618"/>
                <a:gd name="connsiteX15" fmla="*/ 841972 w 1023042"/>
                <a:gd name="connsiteY15" fmla="*/ 446637 h 612618"/>
                <a:gd name="connsiteX16" fmla="*/ 919330 w 1023042"/>
                <a:gd name="connsiteY16" fmla="*/ 406769 h 612618"/>
                <a:gd name="connsiteX17" fmla="*/ 941560 w 1023042"/>
                <a:gd name="connsiteY17" fmla="*/ 356103 h 612618"/>
                <a:gd name="connsiteX18" fmla="*/ 962685 w 1023042"/>
                <a:gd name="connsiteY18" fmla="*/ 301782 h 612618"/>
                <a:gd name="connsiteX19" fmla="*/ 989846 w 1023042"/>
                <a:gd name="connsiteY19" fmla="*/ 274622 h 612618"/>
                <a:gd name="connsiteX20" fmla="*/ 1023042 w 1023042"/>
                <a:gd name="connsiteY20" fmla="*/ 241426 h 612618"/>
                <a:gd name="connsiteX21" fmla="*/ 1010970 w 1023042"/>
                <a:gd name="connsiteY21" fmla="*/ 190123 h 612618"/>
                <a:gd name="connsiteX22" fmla="*/ 959667 w 1023042"/>
                <a:gd name="connsiteY22" fmla="*/ 156927 h 612618"/>
                <a:gd name="connsiteX23" fmla="*/ 932507 w 1023042"/>
                <a:gd name="connsiteY23" fmla="*/ 57338 h 612618"/>
                <a:gd name="connsiteX24" fmla="*/ 917418 w 1023042"/>
                <a:gd name="connsiteY24" fmla="*/ 54321 h 612618"/>
                <a:gd name="connsiteX25" fmla="*/ 899311 w 1023042"/>
                <a:gd name="connsiteY25" fmla="*/ 33196 h 612618"/>
                <a:gd name="connsiteX26" fmla="*/ 878186 w 1023042"/>
                <a:gd name="connsiteY26" fmla="*/ 27160 h 612618"/>
                <a:gd name="connsiteX27" fmla="*/ 860079 w 1023042"/>
                <a:gd name="connsiteY27" fmla="*/ 0 h 612618"/>
                <a:gd name="connsiteX28" fmla="*/ 817830 w 1023042"/>
                <a:gd name="connsiteY28" fmla="*/ 21125 h 612618"/>
                <a:gd name="connsiteX29" fmla="*/ 754456 w 1023042"/>
                <a:gd name="connsiteY29" fmla="*/ 30178 h 612618"/>
                <a:gd name="connsiteX30" fmla="*/ 715224 w 1023042"/>
                <a:gd name="connsiteY30" fmla="*/ 30178 h 612618"/>
                <a:gd name="connsiteX31" fmla="*/ 654867 w 1023042"/>
                <a:gd name="connsiteY31" fmla="*/ 36214 h 612618"/>
                <a:gd name="connsiteX32" fmla="*/ 618654 w 1023042"/>
                <a:gd name="connsiteY32" fmla="*/ 18107 h 612618"/>
                <a:gd name="connsiteX33" fmla="*/ 582440 w 1023042"/>
                <a:gd name="connsiteY33" fmla="*/ 6036 h 612618"/>
                <a:gd name="connsiteX34" fmla="*/ 561315 w 1023042"/>
                <a:gd name="connsiteY34" fmla="*/ 27160 h 612618"/>
                <a:gd name="connsiteX35" fmla="*/ 588475 w 1023042"/>
                <a:gd name="connsiteY35" fmla="*/ 60356 h 612618"/>
                <a:gd name="connsiteX36" fmla="*/ 591493 w 1023042"/>
                <a:gd name="connsiteY36" fmla="*/ 84499 h 612618"/>
                <a:gd name="connsiteX37" fmla="*/ 546226 w 1023042"/>
                <a:gd name="connsiteY37" fmla="*/ 96570 h 612618"/>
                <a:gd name="connsiteX38" fmla="*/ 513030 w 1023042"/>
                <a:gd name="connsiteY38" fmla="*/ 108641 h 612618"/>
                <a:gd name="connsiteX39" fmla="*/ 473798 w 1023042"/>
                <a:gd name="connsiteY39" fmla="*/ 117695 h 612618"/>
                <a:gd name="connsiteX40" fmla="*/ 473798 w 1023042"/>
                <a:gd name="connsiteY40" fmla="*/ 181069 h 612618"/>
                <a:gd name="connsiteX41" fmla="*/ 437584 w 1023042"/>
                <a:gd name="connsiteY41" fmla="*/ 214265 h 612618"/>
                <a:gd name="connsiteX42" fmla="*/ 416459 w 1023042"/>
                <a:gd name="connsiteY42" fmla="*/ 247461 h 612618"/>
                <a:gd name="connsiteX43" fmla="*/ 392317 w 1023042"/>
                <a:gd name="connsiteY43" fmla="*/ 259533 h 612618"/>
                <a:gd name="connsiteX44" fmla="*/ 365157 w 1023042"/>
                <a:gd name="connsiteY44" fmla="*/ 235390 h 612618"/>
                <a:gd name="connsiteX45" fmla="*/ 356103 w 1023042"/>
                <a:gd name="connsiteY45" fmla="*/ 253497 h 612618"/>
                <a:gd name="connsiteX46" fmla="*/ 356103 w 1023042"/>
                <a:gd name="connsiteY46" fmla="*/ 277639 h 612618"/>
                <a:gd name="connsiteX47" fmla="*/ 356103 w 1023042"/>
                <a:gd name="connsiteY47" fmla="*/ 298764 h 612618"/>
                <a:gd name="connsiteX48" fmla="*/ 334978 w 1023042"/>
                <a:gd name="connsiteY48" fmla="*/ 286693 h 612618"/>
                <a:gd name="connsiteX49" fmla="*/ 316871 w 1023042"/>
                <a:gd name="connsiteY49" fmla="*/ 283675 h 612618"/>
                <a:gd name="connsiteX50" fmla="*/ 277640 w 1023042"/>
                <a:gd name="connsiteY50" fmla="*/ 316871 h 612618"/>
                <a:gd name="connsiteX51" fmla="*/ 262551 w 1023042"/>
                <a:gd name="connsiteY51" fmla="*/ 328942 h 612618"/>
                <a:gd name="connsiteX52" fmla="*/ 229355 w 1023042"/>
                <a:gd name="connsiteY52" fmla="*/ 334978 h 612618"/>
                <a:gd name="connsiteX53" fmla="*/ 211248 w 1023042"/>
                <a:gd name="connsiteY53" fmla="*/ 316871 h 612618"/>
                <a:gd name="connsiteX54" fmla="*/ 196158 w 1023042"/>
                <a:gd name="connsiteY54" fmla="*/ 310836 h 612618"/>
                <a:gd name="connsiteX55" fmla="*/ 132784 w 1023042"/>
                <a:gd name="connsiteY55" fmla="*/ 350067 h 612618"/>
                <a:gd name="connsiteX0" fmla="*/ 132784 w 1023042"/>
                <a:gd name="connsiteY0" fmla="*/ 350067 h 612618"/>
                <a:gd name="connsiteX1" fmla="*/ 141838 w 1023042"/>
                <a:gd name="connsiteY1" fmla="*/ 425513 h 612618"/>
                <a:gd name="connsiteX2" fmla="*/ 93553 w 1023042"/>
                <a:gd name="connsiteY2" fmla="*/ 452673 h 612618"/>
                <a:gd name="connsiteX3" fmla="*/ 90535 w 1023042"/>
                <a:gd name="connsiteY3" fmla="*/ 488887 h 612618"/>
                <a:gd name="connsiteX4" fmla="*/ 90535 w 1023042"/>
                <a:gd name="connsiteY4" fmla="*/ 503976 h 612618"/>
                <a:gd name="connsiteX5" fmla="*/ 0 w 1023042"/>
                <a:gd name="connsiteY5" fmla="*/ 482851 h 612618"/>
                <a:gd name="connsiteX6" fmla="*/ 0 w 1023042"/>
                <a:gd name="connsiteY6" fmla="*/ 570368 h 612618"/>
                <a:gd name="connsiteX7" fmla="*/ 15089 w 1023042"/>
                <a:gd name="connsiteY7" fmla="*/ 612618 h 612618"/>
                <a:gd name="connsiteX8" fmla="*/ 75446 w 1023042"/>
                <a:gd name="connsiteY8" fmla="*/ 609600 h 612618"/>
                <a:gd name="connsiteX9" fmla="*/ 135802 w 1023042"/>
                <a:gd name="connsiteY9" fmla="*/ 597529 h 612618"/>
                <a:gd name="connsiteX10" fmla="*/ 208230 w 1023042"/>
                <a:gd name="connsiteY10" fmla="*/ 564333 h 612618"/>
                <a:gd name="connsiteX11" fmla="*/ 310836 w 1023042"/>
                <a:gd name="connsiteY11" fmla="*/ 549243 h 612618"/>
                <a:gd name="connsiteX12" fmla="*/ 449656 w 1023042"/>
                <a:gd name="connsiteY12" fmla="*/ 522083 h 612618"/>
                <a:gd name="connsiteX13" fmla="*/ 624689 w 1023042"/>
                <a:gd name="connsiteY13" fmla="*/ 488887 h 612618"/>
                <a:gd name="connsiteX14" fmla="*/ 781616 w 1023042"/>
                <a:gd name="connsiteY14" fmla="*/ 464744 h 612618"/>
                <a:gd name="connsiteX15" fmla="*/ 841972 w 1023042"/>
                <a:gd name="connsiteY15" fmla="*/ 446637 h 612618"/>
                <a:gd name="connsiteX16" fmla="*/ 919330 w 1023042"/>
                <a:gd name="connsiteY16" fmla="*/ 406769 h 612618"/>
                <a:gd name="connsiteX17" fmla="*/ 941560 w 1023042"/>
                <a:gd name="connsiteY17" fmla="*/ 356103 h 612618"/>
                <a:gd name="connsiteX18" fmla="*/ 962685 w 1023042"/>
                <a:gd name="connsiteY18" fmla="*/ 301782 h 612618"/>
                <a:gd name="connsiteX19" fmla="*/ 989846 w 1023042"/>
                <a:gd name="connsiteY19" fmla="*/ 274622 h 612618"/>
                <a:gd name="connsiteX20" fmla="*/ 1023042 w 1023042"/>
                <a:gd name="connsiteY20" fmla="*/ 241426 h 612618"/>
                <a:gd name="connsiteX21" fmla="*/ 1010970 w 1023042"/>
                <a:gd name="connsiteY21" fmla="*/ 190123 h 612618"/>
                <a:gd name="connsiteX22" fmla="*/ 959667 w 1023042"/>
                <a:gd name="connsiteY22" fmla="*/ 156927 h 612618"/>
                <a:gd name="connsiteX23" fmla="*/ 932507 w 1023042"/>
                <a:gd name="connsiteY23" fmla="*/ 57338 h 612618"/>
                <a:gd name="connsiteX24" fmla="*/ 917418 w 1023042"/>
                <a:gd name="connsiteY24" fmla="*/ 54321 h 612618"/>
                <a:gd name="connsiteX25" fmla="*/ 899311 w 1023042"/>
                <a:gd name="connsiteY25" fmla="*/ 33196 h 612618"/>
                <a:gd name="connsiteX26" fmla="*/ 878186 w 1023042"/>
                <a:gd name="connsiteY26" fmla="*/ 27160 h 612618"/>
                <a:gd name="connsiteX27" fmla="*/ 860079 w 1023042"/>
                <a:gd name="connsiteY27" fmla="*/ 0 h 612618"/>
                <a:gd name="connsiteX28" fmla="*/ 817830 w 1023042"/>
                <a:gd name="connsiteY28" fmla="*/ 21125 h 612618"/>
                <a:gd name="connsiteX29" fmla="*/ 754456 w 1023042"/>
                <a:gd name="connsiteY29" fmla="*/ 30178 h 612618"/>
                <a:gd name="connsiteX30" fmla="*/ 715224 w 1023042"/>
                <a:gd name="connsiteY30" fmla="*/ 30178 h 612618"/>
                <a:gd name="connsiteX31" fmla="*/ 654867 w 1023042"/>
                <a:gd name="connsiteY31" fmla="*/ 36214 h 612618"/>
                <a:gd name="connsiteX32" fmla="*/ 618654 w 1023042"/>
                <a:gd name="connsiteY32" fmla="*/ 18107 h 612618"/>
                <a:gd name="connsiteX33" fmla="*/ 582440 w 1023042"/>
                <a:gd name="connsiteY33" fmla="*/ 6036 h 612618"/>
                <a:gd name="connsiteX34" fmla="*/ 561315 w 1023042"/>
                <a:gd name="connsiteY34" fmla="*/ 27160 h 612618"/>
                <a:gd name="connsiteX35" fmla="*/ 588475 w 1023042"/>
                <a:gd name="connsiteY35" fmla="*/ 60356 h 612618"/>
                <a:gd name="connsiteX36" fmla="*/ 591493 w 1023042"/>
                <a:gd name="connsiteY36" fmla="*/ 84499 h 612618"/>
                <a:gd name="connsiteX37" fmla="*/ 546226 w 1023042"/>
                <a:gd name="connsiteY37" fmla="*/ 96570 h 612618"/>
                <a:gd name="connsiteX38" fmla="*/ 513030 w 1023042"/>
                <a:gd name="connsiteY38" fmla="*/ 108641 h 612618"/>
                <a:gd name="connsiteX39" fmla="*/ 459502 w 1023042"/>
                <a:gd name="connsiteY39" fmla="*/ 112933 h 612618"/>
                <a:gd name="connsiteX40" fmla="*/ 473798 w 1023042"/>
                <a:gd name="connsiteY40" fmla="*/ 181069 h 612618"/>
                <a:gd name="connsiteX41" fmla="*/ 437584 w 1023042"/>
                <a:gd name="connsiteY41" fmla="*/ 214265 h 612618"/>
                <a:gd name="connsiteX42" fmla="*/ 416459 w 1023042"/>
                <a:gd name="connsiteY42" fmla="*/ 247461 h 612618"/>
                <a:gd name="connsiteX43" fmla="*/ 392317 w 1023042"/>
                <a:gd name="connsiteY43" fmla="*/ 259533 h 612618"/>
                <a:gd name="connsiteX44" fmla="*/ 365157 w 1023042"/>
                <a:gd name="connsiteY44" fmla="*/ 235390 h 612618"/>
                <a:gd name="connsiteX45" fmla="*/ 356103 w 1023042"/>
                <a:gd name="connsiteY45" fmla="*/ 253497 h 612618"/>
                <a:gd name="connsiteX46" fmla="*/ 356103 w 1023042"/>
                <a:gd name="connsiteY46" fmla="*/ 277639 h 612618"/>
                <a:gd name="connsiteX47" fmla="*/ 356103 w 1023042"/>
                <a:gd name="connsiteY47" fmla="*/ 298764 h 612618"/>
                <a:gd name="connsiteX48" fmla="*/ 334978 w 1023042"/>
                <a:gd name="connsiteY48" fmla="*/ 286693 h 612618"/>
                <a:gd name="connsiteX49" fmla="*/ 316871 w 1023042"/>
                <a:gd name="connsiteY49" fmla="*/ 283675 h 612618"/>
                <a:gd name="connsiteX50" fmla="*/ 277640 w 1023042"/>
                <a:gd name="connsiteY50" fmla="*/ 316871 h 612618"/>
                <a:gd name="connsiteX51" fmla="*/ 262551 w 1023042"/>
                <a:gd name="connsiteY51" fmla="*/ 328942 h 612618"/>
                <a:gd name="connsiteX52" fmla="*/ 229355 w 1023042"/>
                <a:gd name="connsiteY52" fmla="*/ 334978 h 612618"/>
                <a:gd name="connsiteX53" fmla="*/ 211248 w 1023042"/>
                <a:gd name="connsiteY53" fmla="*/ 316871 h 612618"/>
                <a:gd name="connsiteX54" fmla="*/ 196158 w 1023042"/>
                <a:gd name="connsiteY54" fmla="*/ 310836 h 612618"/>
                <a:gd name="connsiteX55" fmla="*/ 132784 w 1023042"/>
                <a:gd name="connsiteY55" fmla="*/ 350067 h 612618"/>
                <a:gd name="connsiteX0" fmla="*/ 132784 w 1023042"/>
                <a:gd name="connsiteY0" fmla="*/ 350067 h 612618"/>
                <a:gd name="connsiteX1" fmla="*/ 141838 w 1023042"/>
                <a:gd name="connsiteY1" fmla="*/ 425513 h 612618"/>
                <a:gd name="connsiteX2" fmla="*/ 93553 w 1023042"/>
                <a:gd name="connsiteY2" fmla="*/ 452673 h 612618"/>
                <a:gd name="connsiteX3" fmla="*/ 90535 w 1023042"/>
                <a:gd name="connsiteY3" fmla="*/ 488887 h 612618"/>
                <a:gd name="connsiteX4" fmla="*/ 90535 w 1023042"/>
                <a:gd name="connsiteY4" fmla="*/ 503976 h 612618"/>
                <a:gd name="connsiteX5" fmla="*/ 0 w 1023042"/>
                <a:gd name="connsiteY5" fmla="*/ 482851 h 612618"/>
                <a:gd name="connsiteX6" fmla="*/ 0 w 1023042"/>
                <a:gd name="connsiteY6" fmla="*/ 570368 h 612618"/>
                <a:gd name="connsiteX7" fmla="*/ 15089 w 1023042"/>
                <a:gd name="connsiteY7" fmla="*/ 612618 h 612618"/>
                <a:gd name="connsiteX8" fmla="*/ 75446 w 1023042"/>
                <a:gd name="connsiteY8" fmla="*/ 609600 h 612618"/>
                <a:gd name="connsiteX9" fmla="*/ 135802 w 1023042"/>
                <a:gd name="connsiteY9" fmla="*/ 597529 h 612618"/>
                <a:gd name="connsiteX10" fmla="*/ 208230 w 1023042"/>
                <a:gd name="connsiteY10" fmla="*/ 564333 h 612618"/>
                <a:gd name="connsiteX11" fmla="*/ 310836 w 1023042"/>
                <a:gd name="connsiteY11" fmla="*/ 549243 h 612618"/>
                <a:gd name="connsiteX12" fmla="*/ 449656 w 1023042"/>
                <a:gd name="connsiteY12" fmla="*/ 522083 h 612618"/>
                <a:gd name="connsiteX13" fmla="*/ 624689 w 1023042"/>
                <a:gd name="connsiteY13" fmla="*/ 488887 h 612618"/>
                <a:gd name="connsiteX14" fmla="*/ 781616 w 1023042"/>
                <a:gd name="connsiteY14" fmla="*/ 464744 h 612618"/>
                <a:gd name="connsiteX15" fmla="*/ 841972 w 1023042"/>
                <a:gd name="connsiteY15" fmla="*/ 446637 h 612618"/>
                <a:gd name="connsiteX16" fmla="*/ 919330 w 1023042"/>
                <a:gd name="connsiteY16" fmla="*/ 406769 h 612618"/>
                <a:gd name="connsiteX17" fmla="*/ 941560 w 1023042"/>
                <a:gd name="connsiteY17" fmla="*/ 356103 h 612618"/>
                <a:gd name="connsiteX18" fmla="*/ 962685 w 1023042"/>
                <a:gd name="connsiteY18" fmla="*/ 301782 h 612618"/>
                <a:gd name="connsiteX19" fmla="*/ 989846 w 1023042"/>
                <a:gd name="connsiteY19" fmla="*/ 274622 h 612618"/>
                <a:gd name="connsiteX20" fmla="*/ 1023042 w 1023042"/>
                <a:gd name="connsiteY20" fmla="*/ 241426 h 612618"/>
                <a:gd name="connsiteX21" fmla="*/ 1010970 w 1023042"/>
                <a:gd name="connsiteY21" fmla="*/ 190123 h 612618"/>
                <a:gd name="connsiteX22" fmla="*/ 959667 w 1023042"/>
                <a:gd name="connsiteY22" fmla="*/ 156927 h 612618"/>
                <a:gd name="connsiteX23" fmla="*/ 932507 w 1023042"/>
                <a:gd name="connsiteY23" fmla="*/ 57338 h 612618"/>
                <a:gd name="connsiteX24" fmla="*/ 917418 w 1023042"/>
                <a:gd name="connsiteY24" fmla="*/ 54321 h 612618"/>
                <a:gd name="connsiteX25" fmla="*/ 899311 w 1023042"/>
                <a:gd name="connsiteY25" fmla="*/ 33196 h 612618"/>
                <a:gd name="connsiteX26" fmla="*/ 878186 w 1023042"/>
                <a:gd name="connsiteY26" fmla="*/ 27160 h 612618"/>
                <a:gd name="connsiteX27" fmla="*/ 860079 w 1023042"/>
                <a:gd name="connsiteY27" fmla="*/ 0 h 612618"/>
                <a:gd name="connsiteX28" fmla="*/ 817830 w 1023042"/>
                <a:gd name="connsiteY28" fmla="*/ 21125 h 612618"/>
                <a:gd name="connsiteX29" fmla="*/ 754456 w 1023042"/>
                <a:gd name="connsiteY29" fmla="*/ 30178 h 612618"/>
                <a:gd name="connsiteX30" fmla="*/ 715224 w 1023042"/>
                <a:gd name="connsiteY30" fmla="*/ 30178 h 612618"/>
                <a:gd name="connsiteX31" fmla="*/ 654867 w 1023042"/>
                <a:gd name="connsiteY31" fmla="*/ 36214 h 612618"/>
                <a:gd name="connsiteX32" fmla="*/ 618654 w 1023042"/>
                <a:gd name="connsiteY32" fmla="*/ 18107 h 612618"/>
                <a:gd name="connsiteX33" fmla="*/ 582440 w 1023042"/>
                <a:gd name="connsiteY33" fmla="*/ 6036 h 612618"/>
                <a:gd name="connsiteX34" fmla="*/ 561315 w 1023042"/>
                <a:gd name="connsiteY34" fmla="*/ 27160 h 612618"/>
                <a:gd name="connsiteX35" fmla="*/ 588475 w 1023042"/>
                <a:gd name="connsiteY35" fmla="*/ 60356 h 612618"/>
                <a:gd name="connsiteX36" fmla="*/ 591493 w 1023042"/>
                <a:gd name="connsiteY36" fmla="*/ 84499 h 612618"/>
                <a:gd name="connsiteX37" fmla="*/ 546226 w 1023042"/>
                <a:gd name="connsiteY37" fmla="*/ 96570 h 612618"/>
                <a:gd name="connsiteX38" fmla="*/ 513030 w 1023042"/>
                <a:gd name="connsiteY38" fmla="*/ 108641 h 612618"/>
                <a:gd name="connsiteX39" fmla="*/ 459502 w 1023042"/>
                <a:gd name="connsiteY39" fmla="*/ 112933 h 612618"/>
                <a:gd name="connsiteX40" fmla="*/ 464267 w 1023042"/>
                <a:gd name="connsiteY40" fmla="*/ 181069 h 612618"/>
                <a:gd name="connsiteX41" fmla="*/ 437584 w 1023042"/>
                <a:gd name="connsiteY41" fmla="*/ 214265 h 612618"/>
                <a:gd name="connsiteX42" fmla="*/ 416459 w 1023042"/>
                <a:gd name="connsiteY42" fmla="*/ 247461 h 612618"/>
                <a:gd name="connsiteX43" fmla="*/ 392317 w 1023042"/>
                <a:gd name="connsiteY43" fmla="*/ 259533 h 612618"/>
                <a:gd name="connsiteX44" fmla="*/ 365157 w 1023042"/>
                <a:gd name="connsiteY44" fmla="*/ 235390 h 612618"/>
                <a:gd name="connsiteX45" fmla="*/ 356103 w 1023042"/>
                <a:gd name="connsiteY45" fmla="*/ 253497 h 612618"/>
                <a:gd name="connsiteX46" fmla="*/ 356103 w 1023042"/>
                <a:gd name="connsiteY46" fmla="*/ 277639 h 612618"/>
                <a:gd name="connsiteX47" fmla="*/ 356103 w 1023042"/>
                <a:gd name="connsiteY47" fmla="*/ 298764 h 612618"/>
                <a:gd name="connsiteX48" fmla="*/ 334978 w 1023042"/>
                <a:gd name="connsiteY48" fmla="*/ 286693 h 612618"/>
                <a:gd name="connsiteX49" fmla="*/ 316871 w 1023042"/>
                <a:gd name="connsiteY49" fmla="*/ 283675 h 612618"/>
                <a:gd name="connsiteX50" fmla="*/ 277640 w 1023042"/>
                <a:gd name="connsiteY50" fmla="*/ 316871 h 612618"/>
                <a:gd name="connsiteX51" fmla="*/ 262551 w 1023042"/>
                <a:gd name="connsiteY51" fmla="*/ 328942 h 612618"/>
                <a:gd name="connsiteX52" fmla="*/ 229355 w 1023042"/>
                <a:gd name="connsiteY52" fmla="*/ 334978 h 612618"/>
                <a:gd name="connsiteX53" fmla="*/ 211248 w 1023042"/>
                <a:gd name="connsiteY53" fmla="*/ 316871 h 612618"/>
                <a:gd name="connsiteX54" fmla="*/ 196158 w 1023042"/>
                <a:gd name="connsiteY54" fmla="*/ 310836 h 612618"/>
                <a:gd name="connsiteX55" fmla="*/ 132784 w 1023042"/>
                <a:gd name="connsiteY55" fmla="*/ 350067 h 612618"/>
                <a:gd name="connsiteX0" fmla="*/ 132784 w 1032573"/>
                <a:gd name="connsiteY0" fmla="*/ 350067 h 612618"/>
                <a:gd name="connsiteX1" fmla="*/ 141838 w 1032573"/>
                <a:gd name="connsiteY1" fmla="*/ 425513 h 612618"/>
                <a:gd name="connsiteX2" fmla="*/ 93553 w 1032573"/>
                <a:gd name="connsiteY2" fmla="*/ 452673 h 612618"/>
                <a:gd name="connsiteX3" fmla="*/ 90535 w 1032573"/>
                <a:gd name="connsiteY3" fmla="*/ 488887 h 612618"/>
                <a:gd name="connsiteX4" fmla="*/ 90535 w 1032573"/>
                <a:gd name="connsiteY4" fmla="*/ 503976 h 612618"/>
                <a:gd name="connsiteX5" fmla="*/ 0 w 1032573"/>
                <a:gd name="connsiteY5" fmla="*/ 482851 h 612618"/>
                <a:gd name="connsiteX6" fmla="*/ 0 w 1032573"/>
                <a:gd name="connsiteY6" fmla="*/ 570368 h 612618"/>
                <a:gd name="connsiteX7" fmla="*/ 15089 w 1032573"/>
                <a:gd name="connsiteY7" fmla="*/ 612618 h 612618"/>
                <a:gd name="connsiteX8" fmla="*/ 75446 w 1032573"/>
                <a:gd name="connsiteY8" fmla="*/ 609600 h 612618"/>
                <a:gd name="connsiteX9" fmla="*/ 135802 w 1032573"/>
                <a:gd name="connsiteY9" fmla="*/ 597529 h 612618"/>
                <a:gd name="connsiteX10" fmla="*/ 208230 w 1032573"/>
                <a:gd name="connsiteY10" fmla="*/ 564333 h 612618"/>
                <a:gd name="connsiteX11" fmla="*/ 310836 w 1032573"/>
                <a:gd name="connsiteY11" fmla="*/ 549243 h 612618"/>
                <a:gd name="connsiteX12" fmla="*/ 449656 w 1032573"/>
                <a:gd name="connsiteY12" fmla="*/ 522083 h 612618"/>
                <a:gd name="connsiteX13" fmla="*/ 624689 w 1032573"/>
                <a:gd name="connsiteY13" fmla="*/ 488887 h 612618"/>
                <a:gd name="connsiteX14" fmla="*/ 781616 w 1032573"/>
                <a:gd name="connsiteY14" fmla="*/ 464744 h 612618"/>
                <a:gd name="connsiteX15" fmla="*/ 841972 w 1032573"/>
                <a:gd name="connsiteY15" fmla="*/ 446637 h 612618"/>
                <a:gd name="connsiteX16" fmla="*/ 919330 w 1032573"/>
                <a:gd name="connsiteY16" fmla="*/ 406769 h 612618"/>
                <a:gd name="connsiteX17" fmla="*/ 941560 w 1032573"/>
                <a:gd name="connsiteY17" fmla="*/ 356103 h 612618"/>
                <a:gd name="connsiteX18" fmla="*/ 962685 w 1032573"/>
                <a:gd name="connsiteY18" fmla="*/ 301782 h 612618"/>
                <a:gd name="connsiteX19" fmla="*/ 989846 w 1032573"/>
                <a:gd name="connsiteY19" fmla="*/ 274622 h 612618"/>
                <a:gd name="connsiteX20" fmla="*/ 1032573 w 1032573"/>
                <a:gd name="connsiteY20" fmla="*/ 255709 h 612618"/>
                <a:gd name="connsiteX21" fmla="*/ 1010970 w 1032573"/>
                <a:gd name="connsiteY21" fmla="*/ 190123 h 612618"/>
                <a:gd name="connsiteX22" fmla="*/ 959667 w 1032573"/>
                <a:gd name="connsiteY22" fmla="*/ 156927 h 612618"/>
                <a:gd name="connsiteX23" fmla="*/ 932507 w 1032573"/>
                <a:gd name="connsiteY23" fmla="*/ 57338 h 612618"/>
                <a:gd name="connsiteX24" fmla="*/ 917418 w 1032573"/>
                <a:gd name="connsiteY24" fmla="*/ 54321 h 612618"/>
                <a:gd name="connsiteX25" fmla="*/ 899311 w 1032573"/>
                <a:gd name="connsiteY25" fmla="*/ 33196 h 612618"/>
                <a:gd name="connsiteX26" fmla="*/ 878186 w 1032573"/>
                <a:gd name="connsiteY26" fmla="*/ 27160 h 612618"/>
                <a:gd name="connsiteX27" fmla="*/ 860079 w 1032573"/>
                <a:gd name="connsiteY27" fmla="*/ 0 h 612618"/>
                <a:gd name="connsiteX28" fmla="*/ 817830 w 1032573"/>
                <a:gd name="connsiteY28" fmla="*/ 21125 h 612618"/>
                <a:gd name="connsiteX29" fmla="*/ 754456 w 1032573"/>
                <a:gd name="connsiteY29" fmla="*/ 30178 h 612618"/>
                <a:gd name="connsiteX30" fmla="*/ 715224 w 1032573"/>
                <a:gd name="connsiteY30" fmla="*/ 30178 h 612618"/>
                <a:gd name="connsiteX31" fmla="*/ 654867 w 1032573"/>
                <a:gd name="connsiteY31" fmla="*/ 36214 h 612618"/>
                <a:gd name="connsiteX32" fmla="*/ 618654 w 1032573"/>
                <a:gd name="connsiteY32" fmla="*/ 18107 h 612618"/>
                <a:gd name="connsiteX33" fmla="*/ 582440 w 1032573"/>
                <a:gd name="connsiteY33" fmla="*/ 6036 h 612618"/>
                <a:gd name="connsiteX34" fmla="*/ 561315 w 1032573"/>
                <a:gd name="connsiteY34" fmla="*/ 27160 h 612618"/>
                <a:gd name="connsiteX35" fmla="*/ 588475 w 1032573"/>
                <a:gd name="connsiteY35" fmla="*/ 60356 h 612618"/>
                <a:gd name="connsiteX36" fmla="*/ 591493 w 1032573"/>
                <a:gd name="connsiteY36" fmla="*/ 84499 h 612618"/>
                <a:gd name="connsiteX37" fmla="*/ 546226 w 1032573"/>
                <a:gd name="connsiteY37" fmla="*/ 96570 h 612618"/>
                <a:gd name="connsiteX38" fmla="*/ 513030 w 1032573"/>
                <a:gd name="connsiteY38" fmla="*/ 108641 h 612618"/>
                <a:gd name="connsiteX39" fmla="*/ 459502 w 1032573"/>
                <a:gd name="connsiteY39" fmla="*/ 112933 h 612618"/>
                <a:gd name="connsiteX40" fmla="*/ 464267 w 1032573"/>
                <a:gd name="connsiteY40" fmla="*/ 181069 h 612618"/>
                <a:gd name="connsiteX41" fmla="*/ 437584 w 1032573"/>
                <a:gd name="connsiteY41" fmla="*/ 214265 h 612618"/>
                <a:gd name="connsiteX42" fmla="*/ 416459 w 1032573"/>
                <a:gd name="connsiteY42" fmla="*/ 247461 h 612618"/>
                <a:gd name="connsiteX43" fmla="*/ 392317 w 1032573"/>
                <a:gd name="connsiteY43" fmla="*/ 259533 h 612618"/>
                <a:gd name="connsiteX44" fmla="*/ 365157 w 1032573"/>
                <a:gd name="connsiteY44" fmla="*/ 235390 h 612618"/>
                <a:gd name="connsiteX45" fmla="*/ 356103 w 1032573"/>
                <a:gd name="connsiteY45" fmla="*/ 253497 h 612618"/>
                <a:gd name="connsiteX46" fmla="*/ 356103 w 1032573"/>
                <a:gd name="connsiteY46" fmla="*/ 277639 h 612618"/>
                <a:gd name="connsiteX47" fmla="*/ 356103 w 1032573"/>
                <a:gd name="connsiteY47" fmla="*/ 298764 h 612618"/>
                <a:gd name="connsiteX48" fmla="*/ 334978 w 1032573"/>
                <a:gd name="connsiteY48" fmla="*/ 286693 h 612618"/>
                <a:gd name="connsiteX49" fmla="*/ 316871 w 1032573"/>
                <a:gd name="connsiteY49" fmla="*/ 283675 h 612618"/>
                <a:gd name="connsiteX50" fmla="*/ 277640 w 1032573"/>
                <a:gd name="connsiteY50" fmla="*/ 316871 h 612618"/>
                <a:gd name="connsiteX51" fmla="*/ 262551 w 1032573"/>
                <a:gd name="connsiteY51" fmla="*/ 328942 h 612618"/>
                <a:gd name="connsiteX52" fmla="*/ 229355 w 1032573"/>
                <a:gd name="connsiteY52" fmla="*/ 334978 h 612618"/>
                <a:gd name="connsiteX53" fmla="*/ 211248 w 1032573"/>
                <a:gd name="connsiteY53" fmla="*/ 316871 h 612618"/>
                <a:gd name="connsiteX54" fmla="*/ 196158 w 1032573"/>
                <a:gd name="connsiteY54" fmla="*/ 310836 h 612618"/>
                <a:gd name="connsiteX55" fmla="*/ 132784 w 1032573"/>
                <a:gd name="connsiteY55" fmla="*/ 350067 h 612618"/>
                <a:gd name="connsiteX0" fmla="*/ 132784 w 1032573"/>
                <a:gd name="connsiteY0" fmla="*/ 350067 h 612618"/>
                <a:gd name="connsiteX1" fmla="*/ 141838 w 1032573"/>
                <a:gd name="connsiteY1" fmla="*/ 425513 h 612618"/>
                <a:gd name="connsiteX2" fmla="*/ 93553 w 1032573"/>
                <a:gd name="connsiteY2" fmla="*/ 452673 h 612618"/>
                <a:gd name="connsiteX3" fmla="*/ 90535 w 1032573"/>
                <a:gd name="connsiteY3" fmla="*/ 488887 h 612618"/>
                <a:gd name="connsiteX4" fmla="*/ 90535 w 1032573"/>
                <a:gd name="connsiteY4" fmla="*/ 503976 h 612618"/>
                <a:gd name="connsiteX5" fmla="*/ 0 w 1032573"/>
                <a:gd name="connsiteY5" fmla="*/ 482851 h 612618"/>
                <a:gd name="connsiteX6" fmla="*/ 0 w 1032573"/>
                <a:gd name="connsiteY6" fmla="*/ 570368 h 612618"/>
                <a:gd name="connsiteX7" fmla="*/ 15089 w 1032573"/>
                <a:gd name="connsiteY7" fmla="*/ 612618 h 612618"/>
                <a:gd name="connsiteX8" fmla="*/ 75446 w 1032573"/>
                <a:gd name="connsiteY8" fmla="*/ 609600 h 612618"/>
                <a:gd name="connsiteX9" fmla="*/ 135802 w 1032573"/>
                <a:gd name="connsiteY9" fmla="*/ 597529 h 612618"/>
                <a:gd name="connsiteX10" fmla="*/ 208230 w 1032573"/>
                <a:gd name="connsiteY10" fmla="*/ 564333 h 612618"/>
                <a:gd name="connsiteX11" fmla="*/ 310836 w 1032573"/>
                <a:gd name="connsiteY11" fmla="*/ 549243 h 612618"/>
                <a:gd name="connsiteX12" fmla="*/ 449656 w 1032573"/>
                <a:gd name="connsiteY12" fmla="*/ 522083 h 612618"/>
                <a:gd name="connsiteX13" fmla="*/ 624689 w 1032573"/>
                <a:gd name="connsiteY13" fmla="*/ 488887 h 612618"/>
                <a:gd name="connsiteX14" fmla="*/ 781616 w 1032573"/>
                <a:gd name="connsiteY14" fmla="*/ 464744 h 612618"/>
                <a:gd name="connsiteX15" fmla="*/ 841972 w 1032573"/>
                <a:gd name="connsiteY15" fmla="*/ 446637 h 612618"/>
                <a:gd name="connsiteX16" fmla="*/ 919330 w 1032573"/>
                <a:gd name="connsiteY16" fmla="*/ 406769 h 612618"/>
                <a:gd name="connsiteX17" fmla="*/ 941560 w 1032573"/>
                <a:gd name="connsiteY17" fmla="*/ 356103 h 612618"/>
                <a:gd name="connsiteX18" fmla="*/ 962685 w 1032573"/>
                <a:gd name="connsiteY18" fmla="*/ 301782 h 612618"/>
                <a:gd name="connsiteX19" fmla="*/ 999378 w 1032573"/>
                <a:gd name="connsiteY19" fmla="*/ 281763 h 612618"/>
                <a:gd name="connsiteX20" fmla="*/ 1032573 w 1032573"/>
                <a:gd name="connsiteY20" fmla="*/ 255709 h 612618"/>
                <a:gd name="connsiteX21" fmla="*/ 1010970 w 1032573"/>
                <a:gd name="connsiteY21" fmla="*/ 190123 h 612618"/>
                <a:gd name="connsiteX22" fmla="*/ 959667 w 1032573"/>
                <a:gd name="connsiteY22" fmla="*/ 156927 h 612618"/>
                <a:gd name="connsiteX23" fmla="*/ 932507 w 1032573"/>
                <a:gd name="connsiteY23" fmla="*/ 57338 h 612618"/>
                <a:gd name="connsiteX24" fmla="*/ 917418 w 1032573"/>
                <a:gd name="connsiteY24" fmla="*/ 54321 h 612618"/>
                <a:gd name="connsiteX25" fmla="*/ 899311 w 1032573"/>
                <a:gd name="connsiteY25" fmla="*/ 33196 h 612618"/>
                <a:gd name="connsiteX26" fmla="*/ 878186 w 1032573"/>
                <a:gd name="connsiteY26" fmla="*/ 27160 h 612618"/>
                <a:gd name="connsiteX27" fmla="*/ 860079 w 1032573"/>
                <a:gd name="connsiteY27" fmla="*/ 0 h 612618"/>
                <a:gd name="connsiteX28" fmla="*/ 817830 w 1032573"/>
                <a:gd name="connsiteY28" fmla="*/ 21125 h 612618"/>
                <a:gd name="connsiteX29" fmla="*/ 754456 w 1032573"/>
                <a:gd name="connsiteY29" fmla="*/ 30178 h 612618"/>
                <a:gd name="connsiteX30" fmla="*/ 715224 w 1032573"/>
                <a:gd name="connsiteY30" fmla="*/ 30178 h 612618"/>
                <a:gd name="connsiteX31" fmla="*/ 654867 w 1032573"/>
                <a:gd name="connsiteY31" fmla="*/ 36214 h 612618"/>
                <a:gd name="connsiteX32" fmla="*/ 618654 w 1032573"/>
                <a:gd name="connsiteY32" fmla="*/ 18107 h 612618"/>
                <a:gd name="connsiteX33" fmla="*/ 582440 w 1032573"/>
                <a:gd name="connsiteY33" fmla="*/ 6036 h 612618"/>
                <a:gd name="connsiteX34" fmla="*/ 561315 w 1032573"/>
                <a:gd name="connsiteY34" fmla="*/ 27160 h 612618"/>
                <a:gd name="connsiteX35" fmla="*/ 588475 w 1032573"/>
                <a:gd name="connsiteY35" fmla="*/ 60356 h 612618"/>
                <a:gd name="connsiteX36" fmla="*/ 591493 w 1032573"/>
                <a:gd name="connsiteY36" fmla="*/ 84499 h 612618"/>
                <a:gd name="connsiteX37" fmla="*/ 546226 w 1032573"/>
                <a:gd name="connsiteY37" fmla="*/ 96570 h 612618"/>
                <a:gd name="connsiteX38" fmla="*/ 513030 w 1032573"/>
                <a:gd name="connsiteY38" fmla="*/ 108641 h 612618"/>
                <a:gd name="connsiteX39" fmla="*/ 459502 w 1032573"/>
                <a:gd name="connsiteY39" fmla="*/ 112933 h 612618"/>
                <a:gd name="connsiteX40" fmla="*/ 464267 w 1032573"/>
                <a:gd name="connsiteY40" fmla="*/ 181069 h 612618"/>
                <a:gd name="connsiteX41" fmla="*/ 437584 w 1032573"/>
                <a:gd name="connsiteY41" fmla="*/ 214265 h 612618"/>
                <a:gd name="connsiteX42" fmla="*/ 416459 w 1032573"/>
                <a:gd name="connsiteY42" fmla="*/ 247461 h 612618"/>
                <a:gd name="connsiteX43" fmla="*/ 392317 w 1032573"/>
                <a:gd name="connsiteY43" fmla="*/ 259533 h 612618"/>
                <a:gd name="connsiteX44" fmla="*/ 365157 w 1032573"/>
                <a:gd name="connsiteY44" fmla="*/ 235390 h 612618"/>
                <a:gd name="connsiteX45" fmla="*/ 356103 w 1032573"/>
                <a:gd name="connsiteY45" fmla="*/ 253497 h 612618"/>
                <a:gd name="connsiteX46" fmla="*/ 356103 w 1032573"/>
                <a:gd name="connsiteY46" fmla="*/ 277639 h 612618"/>
                <a:gd name="connsiteX47" fmla="*/ 356103 w 1032573"/>
                <a:gd name="connsiteY47" fmla="*/ 298764 h 612618"/>
                <a:gd name="connsiteX48" fmla="*/ 334978 w 1032573"/>
                <a:gd name="connsiteY48" fmla="*/ 286693 h 612618"/>
                <a:gd name="connsiteX49" fmla="*/ 316871 w 1032573"/>
                <a:gd name="connsiteY49" fmla="*/ 283675 h 612618"/>
                <a:gd name="connsiteX50" fmla="*/ 277640 w 1032573"/>
                <a:gd name="connsiteY50" fmla="*/ 316871 h 612618"/>
                <a:gd name="connsiteX51" fmla="*/ 262551 w 1032573"/>
                <a:gd name="connsiteY51" fmla="*/ 328942 h 612618"/>
                <a:gd name="connsiteX52" fmla="*/ 229355 w 1032573"/>
                <a:gd name="connsiteY52" fmla="*/ 334978 h 612618"/>
                <a:gd name="connsiteX53" fmla="*/ 211248 w 1032573"/>
                <a:gd name="connsiteY53" fmla="*/ 316871 h 612618"/>
                <a:gd name="connsiteX54" fmla="*/ 196158 w 1032573"/>
                <a:gd name="connsiteY54" fmla="*/ 310836 h 612618"/>
                <a:gd name="connsiteX55" fmla="*/ 132784 w 1032573"/>
                <a:gd name="connsiteY55" fmla="*/ 350067 h 612618"/>
                <a:gd name="connsiteX0" fmla="*/ 132784 w 1032573"/>
                <a:gd name="connsiteY0" fmla="*/ 350067 h 612618"/>
                <a:gd name="connsiteX1" fmla="*/ 141838 w 1032573"/>
                <a:gd name="connsiteY1" fmla="*/ 425513 h 612618"/>
                <a:gd name="connsiteX2" fmla="*/ 93553 w 1032573"/>
                <a:gd name="connsiteY2" fmla="*/ 452673 h 612618"/>
                <a:gd name="connsiteX3" fmla="*/ 90535 w 1032573"/>
                <a:gd name="connsiteY3" fmla="*/ 488887 h 612618"/>
                <a:gd name="connsiteX4" fmla="*/ 90535 w 1032573"/>
                <a:gd name="connsiteY4" fmla="*/ 503976 h 612618"/>
                <a:gd name="connsiteX5" fmla="*/ 0 w 1032573"/>
                <a:gd name="connsiteY5" fmla="*/ 482851 h 612618"/>
                <a:gd name="connsiteX6" fmla="*/ 0 w 1032573"/>
                <a:gd name="connsiteY6" fmla="*/ 570368 h 612618"/>
                <a:gd name="connsiteX7" fmla="*/ 15089 w 1032573"/>
                <a:gd name="connsiteY7" fmla="*/ 612618 h 612618"/>
                <a:gd name="connsiteX8" fmla="*/ 75446 w 1032573"/>
                <a:gd name="connsiteY8" fmla="*/ 609600 h 612618"/>
                <a:gd name="connsiteX9" fmla="*/ 135802 w 1032573"/>
                <a:gd name="connsiteY9" fmla="*/ 597529 h 612618"/>
                <a:gd name="connsiteX10" fmla="*/ 208230 w 1032573"/>
                <a:gd name="connsiteY10" fmla="*/ 564333 h 612618"/>
                <a:gd name="connsiteX11" fmla="*/ 310836 w 1032573"/>
                <a:gd name="connsiteY11" fmla="*/ 549243 h 612618"/>
                <a:gd name="connsiteX12" fmla="*/ 449656 w 1032573"/>
                <a:gd name="connsiteY12" fmla="*/ 522083 h 612618"/>
                <a:gd name="connsiteX13" fmla="*/ 624689 w 1032573"/>
                <a:gd name="connsiteY13" fmla="*/ 488887 h 612618"/>
                <a:gd name="connsiteX14" fmla="*/ 781616 w 1032573"/>
                <a:gd name="connsiteY14" fmla="*/ 464744 h 612618"/>
                <a:gd name="connsiteX15" fmla="*/ 841972 w 1032573"/>
                <a:gd name="connsiteY15" fmla="*/ 446637 h 612618"/>
                <a:gd name="connsiteX16" fmla="*/ 919330 w 1032573"/>
                <a:gd name="connsiteY16" fmla="*/ 406769 h 612618"/>
                <a:gd name="connsiteX17" fmla="*/ 941560 w 1032573"/>
                <a:gd name="connsiteY17" fmla="*/ 356103 h 612618"/>
                <a:gd name="connsiteX18" fmla="*/ 969834 w 1032573"/>
                <a:gd name="connsiteY18" fmla="*/ 308924 h 612618"/>
                <a:gd name="connsiteX19" fmla="*/ 999378 w 1032573"/>
                <a:gd name="connsiteY19" fmla="*/ 281763 h 612618"/>
                <a:gd name="connsiteX20" fmla="*/ 1032573 w 1032573"/>
                <a:gd name="connsiteY20" fmla="*/ 255709 h 612618"/>
                <a:gd name="connsiteX21" fmla="*/ 1010970 w 1032573"/>
                <a:gd name="connsiteY21" fmla="*/ 190123 h 612618"/>
                <a:gd name="connsiteX22" fmla="*/ 959667 w 1032573"/>
                <a:gd name="connsiteY22" fmla="*/ 156927 h 612618"/>
                <a:gd name="connsiteX23" fmla="*/ 932507 w 1032573"/>
                <a:gd name="connsiteY23" fmla="*/ 57338 h 612618"/>
                <a:gd name="connsiteX24" fmla="*/ 917418 w 1032573"/>
                <a:gd name="connsiteY24" fmla="*/ 54321 h 612618"/>
                <a:gd name="connsiteX25" fmla="*/ 899311 w 1032573"/>
                <a:gd name="connsiteY25" fmla="*/ 33196 h 612618"/>
                <a:gd name="connsiteX26" fmla="*/ 878186 w 1032573"/>
                <a:gd name="connsiteY26" fmla="*/ 27160 h 612618"/>
                <a:gd name="connsiteX27" fmla="*/ 860079 w 1032573"/>
                <a:gd name="connsiteY27" fmla="*/ 0 h 612618"/>
                <a:gd name="connsiteX28" fmla="*/ 817830 w 1032573"/>
                <a:gd name="connsiteY28" fmla="*/ 21125 h 612618"/>
                <a:gd name="connsiteX29" fmla="*/ 754456 w 1032573"/>
                <a:gd name="connsiteY29" fmla="*/ 30178 h 612618"/>
                <a:gd name="connsiteX30" fmla="*/ 715224 w 1032573"/>
                <a:gd name="connsiteY30" fmla="*/ 30178 h 612618"/>
                <a:gd name="connsiteX31" fmla="*/ 654867 w 1032573"/>
                <a:gd name="connsiteY31" fmla="*/ 36214 h 612618"/>
                <a:gd name="connsiteX32" fmla="*/ 618654 w 1032573"/>
                <a:gd name="connsiteY32" fmla="*/ 18107 h 612618"/>
                <a:gd name="connsiteX33" fmla="*/ 582440 w 1032573"/>
                <a:gd name="connsiteY33" fmla="*/ 6036 h 612618"/>
                <a:gd name="connsiteX34" fmla="*/ 561315 w 1032573"/>
                <a:gd name="connsiteY34" fmla="*/ 27160 h 612618"/>
                <a:gd name="connsiteX35" fmla="*/ 588475 w 1032573"/>
                <a:gd name="connsiteY35" fmla="*/ 60356 h 612618"/>
                <a:gd name="connsiteX36" fmla="*/ 591493 w 1032573"/>
                <a:gd name="connsiteY36" fmla="*/ 84499 h 612618"/>
                <a:gd name="connsiteX37" fmla="*/ 546226 w 1032573"/>
                <a:gd name="connsiteY37" fmla="*/ 96570 h 612618"/>
                <a:gd name="connsiteX38" fmla="*/ 513030 w 1032573"/>
                <a:gd name="connsiteY38" fmla="*/ 108641 h 612618"/>
                <a:gd name="connsiteX39" fmla="*/ 459502 w 1032573"/>
                <a:gd name="connsiteY39" fmla="*/ 112933 h 612618"/>
                <a:gd name="connsiteX40" fmla="*/ 464267 w 1032573"/>
                <a:gd name="connsiteY40" fmla="*/ 181069 h 612618"/>
                <a:gd name="connsiteX41" fmla="*/ 437584 w 1032573"/>
                <a:gd name="connsiteY41" fmla="*/ 214265 h 612618"/>
                <a:gd name="connsiteX42" fmla="*/ 416459 w 1032573"/>
                <a:gd name="connsiteY42" fmla="*/ 247461 h 612618"/>
                <a:gd name="connsiteX43" fmla="*/ 392317 w 1032573"/>
                <a:gd name="connsiteY43" fmla="*/ 259533 h 612618"/>
                <a:gd name="connsiteX44" fmla="*/ 365157 w 1032573"/>
                <a:gd name="connsiteY44" fmla="*/ 235390 h 612618"/>
                <a:gd name="connsiteX45" fmla="*/ 356103 w 1032573"/>
                <a:gd name="connsiteY45" fmla="*/ 253497 h 612618"/>
                <a:gd name="connsiteX46" fmla="*/ 356103 w 1032573"/>
                <a:gd name="connsiteY46" fmla="*/ 277639 h 612618"/>
                <a:gd name="connsiteX47" fmla="*/ 356103 w 1032573"/>
                <a:gd name="connsiteY47" fmla="*/ 298764 h 612618"/>
                <a:gd name="connsiteX48" fmla="*/ 334978 w 1032573"/>
                <a:gd name="connsiteY48" fmla="*/ 286693 h 612618"/>
                <a:gd name="connsiteX49" fmla="*/ 316871 w 1032573"/>
                <a:gd name="connsiteY49" fmla="*/ 283675 h 612618"/>
                <a:gd name="connsiteX50" fmla="*/ 277640 w 1032573"/>
                <a:gd name="connsiteY50" fmla="*/ 316871 h 612618"/>
                <a:gd name="connsiteX51" fmla="*/ 262551 w 1032573"/>
                <a:gd name="connsiteY51" fmla="*/ 328942 h 612618"/>
                <a:gd name="connsiteX52" fmla="*/ 229355 w 1032573"/>
                <a:gd name="connsiteY52" fmla="*/ 334978 h 612618"/>
                <a:gd name="connsiteX53" fmla="*/ 211248 w 1032573"/>
                <a:gd name="connsiteY53" fmla="*/ 316871 h 612618"/>
                <a:gd name="connsiteX54" fmla="*/ 196158 w 1032573"/>
                <a:gd name="connsiteY54" fmla="*/ 310836 h 612618"/>
                <a:gd name="connsiteX55" fmla="*/ 132784 w 1032573"/>
                <a:gd name="connsiteY55" fmla="*/ 350067 h 612618"/>
                <a:gd name="connsiteX0" fmla="*/ 132784 w 1032573"/>
                <a:gd name="connsiteY0" fmla="*/ 350067 h 612618"/>
                <a:gd name="connsiteX1" fmla="*/ 141838 w 1032573"/>
                <a:gd name="connsiteY1" fmla="*/ 425513 h 612618"/>
                <a:gd name="connsiteX2" fmla="*/ 93553 w 1032573"/>
                <a:gd name="connsiteY2" fmla="*/ 452673 h 612618"/>
                <a:gd name="connsiteX3" fmla="*/ 90535 w 1032573"/>
                <a:gd name="connsiteY3" fmla="*/ 488887 h 612618"/>
                <a:gd name="connsiteX4" fmla="*/ 90535 w 1032573"/>
                <a:gd name="connsiteY4" fmla="*/ 503976 h 612618"/>
                <a:gd name="connsiteX5" fmla="*/ 0 w 1032573"/>
                <a:gd name="connsiteY5" fmla="*/ 482851 h 612618"/>
                <a:gd name="connsiteX6" fmla="*/ 0 w 1032573"/>
                <a:gd name="connsiteY6" fmla="*/ 570368 h 612618"/>
                <a:gd name="connsiteX7" fmla="*/ 15089 w 1032573"/>
                <a:gd name="connsiteY7" fmla="*/ 612618 h 612618"/>
                <a:gd name="connsiteX8" fmla="*/ 75446 w 1032573"/>
                <a:gd name="connsiteY8" fmla="*/ 609600 h 612618"/>
                <a:gd name="connsiteX9" fmla="*/ 135802 w 1032573"/>
                <a:gd name="connsiteY9" fmla="*/ 597529 h 612618"/>
                <a:gd name="connsiteX10" fmla="*/ 208230 w 1032573"/>
                <a:gd name="connsiteY10" fmla="*/ 564333 h 612618"/>
                <a:gd name="connsiteX11" fmla="*/ 310836 w 1032573"/>
                <a:gd name="connsiteY11" fmla="*/ 549243 h 612618"/>
                <a:gd name="connsiteX12" fmla="*/ 449656 w 1032573"/>
                <a:gd name="connsiteY12" fmla="*/ 522083 h 612618"/>
                <a:gd name="connsiteX13" fmla="*/ 624689 w 1032573"/>
                <a:gd name="connsiteY13" fmla="*/ 488887 h 612618"/>
                <a:gd name="connsiteX14" fmla="*/ 781616 w 1032573"/>
                <a:gd name="connsiteY14" fmla="*/ 464744 h 612618"/>
                <a:gd name="connsiteX15" fmla="*/ 841972 w 1032573"/>
                <a:gd name="connsiteY15" fmla="*/ 446637 h 612618"/>
                <a:gd name="connsiteX16" fmla="*/ 919330 w 1032573"/>
                <a:gd name="connsiteY16" fmla="*/ 406769 h 612618"/>
                <a:gd name="connsiteX17" fmla="*/ 941560 w 1032573"/>
                <a:gd name="connsiteY17" fmla="*/ 356103 h 612618"/>
                <a:gd name="connsiteX18" fmla="*/ 969834 w 1032573"/>
                <a:gd name="connsiteY18" fmla="*/ 308924 h 612618"/>
                <a:gd name="connsiteX19" fmla="*/ 999378 w 1032573"/>
                <a:gd name="connsiteY19" fmla="*/ 281763 h 612618"/>
                <a:gd name="connsiteX20" fmla="*/ 1032573 w 1032573"/>
                <a:gd name="connsiteY20" fmla="*/ 255709 h 612618"/>
                <a:gd name="connsiteX21" fmla="*/ 1018118 w 1032573"/>
                <a:gd name="connsiteY21" fmla="*/ 180601 h 612618"/>
                <a:gd name="connsiteX22" fmla="*/ 959667 w 1032573"/>
                <a:gd name="connsiteY22" fmla="*/ 156927 h 612618"/>
                <a:gd name="connsiteX23" fmla="*/ 932507 w 1032573"/>
                <a:gd name="connsiteY23" fmla="*/ 57338 h 612618"/>
                <a:gd name="connsiteX24" fmla="*/ 917418 w 1032573"/>
                <a:gd name="connsiteY24" fmla="*/ 54321 h 612618"/>
                <a:gd name="connsiteX25" fmla="*/ 899311 w 1032573"/>
                <a:gd name="connsiteY25" fmla="*/ 33196 h 612618"/>
                <a:gd name="connsiteX26" fmla="*/ 878186 w 1032573"/>
                <a:gd name="connsiteY26" fmla="*/ 27160 h 612618"/>
                <a:gd name="connsiteX27" fmla="*/ 860079 w 1032573"/>
                <a:gd name="connsiteY27" fmla="*/ 0 h 612618"/>
                <a:gd name="connsiteX28" fmla="*/ 817830 w 1032573"/>
                <a:gd name="connsiteY28" fmla="*/ 21125 h 612618"/>
                <a:gd name="connsiteX29" fmla="*/ 754456 w 1032573"/>
                <a:gd name="connsiteY29" fmla="*/ 30178 h 612618"/>
                <a:gd name="connsiteX30" fmla="*/ 715224 w 1032573"/>
                <a:gd name="connsiteY30" fmla="*/ 30178 h 612618"/>
                <a:gd name="connsiteX31" fmla="*/ 654867 w 1032573"/>
                <a:gd name="connsiteY31" fmla="*/ 36214 h 612618"/>
                <a:gd name="connsiteX32" fmla="*/ 618654 w 1032573"/>
                <a:gd name="connsiteY32" fmla="*/ 18107 h 612618"/>
                <a:gd name="connsiteX33" fmla="*/ 582440 w 1032573"/>
                <a:gd name="connsiteY33" fmla="*/ 6036 h 612618"/>
                <a:gd name="connsiteX34" fmla="*/ 561315 w 1032573"/>
                <a:gd name="connsiteY34" fmla="*/ 27160 h 612618"/>
                <a:gd name="connsiteX35" fmla="*/ 588475 w 1032573"/>
                <a:gd name="connsiteY35" fmla="*/ 60356 h 612618"/>
                <a:gd name="connsiteX36" fmla="*/ 591493 w 1032573"/>
                <a:gd name="connsiteY36" fmla="*/ 84499 h 612618"/>
                <a:gd name="connsiteX37" fmla="*/ 546226 w 1032573"/>
                <a:gd name="connsiteY37" fmla="*/ 96570 h 612618"/>
                <a:gd name="connsiteX38" fmla="*/ 513030 w 1032573"/>
                <a:gd name="connsiteY38" fmla="*/ 108641 h 612618"/>
                <a:gd name="connsiteX39" fmla="*/ 459502 w 1032573"/>
                <a:gd name="connsiteY39" fmla="*/ 112933 h 612618"/>
                <a:gd name="connsiteX40" fmla="*/ 464267 w 1032573"/>
                <a:gd name="connsiteY40" fmla="*/ 181069 h 612618"/>
                <a:gd name="connsiteX41" fmla="*/ 437584 w 1032573"/>
                <a:gd name="connsiteY41" fmla="*/ 214265 h 612618"/>
                <a:gd name="connsiteX42" fmla="*/ 416459 w 1032573"/>
                <a:gd name="connsiteY42" fmla="*/ 247461 h 612618"/>
                <a:gd name="connsiteX43" fmla="*/ 392317 w 1032573"/>
                <a:gd name="connsiteY43" fmla="*/ 259533 h 612618"/>
                <a:gd name="connsiteX44" fmla="*/ 365157 w 1032573"/>
                <a:gd name="connsiteY44" fmla="*/ 235390 h 612618"/>
                <a:gd name="connsiteX45" fmla="*/ 356103 w 1032573"/>
                <a:gd name="connsiteY45" fmla="*/ 253497 h 612618"/>
                <a:gd name="connsiteX46" fmla="*/ 356103 w 1032573"/>
                <a:gd name="connsiteY46" fmla="*/ 277639 h 612618"/>
                <a:gd name="connsiteX47" fmla="*/ 356103 w 1032573"/>
                <a:gd name="connsiteY47" fmla="*/ 298764 h 612618"/>
                <a:gd name="connsiteX48" fmla="*/ 334978 w 1032573"/>
                <a:gd name="connsiteY48" fmla="*/ 286693 h 612618"/>
                <a:gd name="connsiteX49" fmla="*/ 316871 w 1032573"/>
                <a:gd name="connsiteY49" fmla="*/ 283675 h 612618"/>
                <a:gd name="connsiteX50" fmla="*/ 277640 w 1032573"/>
                <a:gd name="connsiteY50" fmla="*/ 316871 h 612618"/>
                <a:gd name="connsiteX51" fmla="*/ 262551 w 1032573"/>
                <a:gd name="connsiteY51" fmla="*/ 328942 h 612618"/>
                <a:gd name="connsiteX52" fmla="*/ 229355 w 1032573"/>
                <a:gd name="connsiteY52" fmla="*/ 334978 h 612618"/>
                <a:gd name="connsiteX53" fmla="*/ 211248 w 1032573"/>
                <a:gd name="connsiteY53" fmla="*/ 316871 h 612618"/>
                <a:gd name="connsiteX54" fmla="*/ 196158 w 1032573"/>
                <a:gd name="connsiteY54" fmla="*/ 310836 h 612618"/>
                <a:gd name="connsiteX55" fmla="*/ 132784 w 1032573"/>
                <a:gd name="connsiteY55" fmla="*/ 350067 h 612618"/>
                <a:gd name="connsiteX0" fmla="*/ 132784 w 1032573"/>
                <a:gd name="connsiteY0" fmla="*/ 350067 h 612618"/>
                <a:gd name="connsiteX1" fmla="*/ 141838 w 1032573"/>
                <a:gd name="connsiteY1" fmla="*/ 425513 h 612618"/>
                <a:gd name="connsiteX2" fmla="*/ 93553 w 1032573"/>
                <a:gd name="connsiteY2" fmla="*/ 452673 h 612618"/>
                <a:gd name="connsiteX3" fmla="*/ 90535 w 1032573"/>
                <a:gd name="connsiteY3" fmla="*/ 488887 h 612618"/>
                <a:gd name="connsiteX4" fmla="*/ 90535 w 1032573"/>
                <a:gd name="connsiteY4" fmla="*/ 503976 h 612618"/>
                <a:gd name="connsiteX5" fmla="*/ 0 w 1032573"/>
                <a:gd name="connsiteY5" fmla="*/ 482851 h 612618"/>
                <a:gd name="connsiteX6" fmla="*/ 0 w 1032573"/>
                <a:gd name="connsiteY6" fmla="*/ 570368 h 612618"/>
                <a:gd name="connsiteX7" fmla="*/ 15089 w 1032573"/>
                <a:gd name="connsiteY7" fmla="*/ 612618 h 612618"/>
                <a:gd name="connsiteX8" fmla="*/ 75446 w 1032573"/>
                <a:gd name="connsiteY8" fmla="*/ 609600 h 612618"/>
                <a:gd name="connsiteX9" fmla="*/ 135802 w 1032573"/>
                <a:gd name="connsiteY9" fmla="*/ 597529 h 612618"/>
                <a:gd name="connsiteX10" fmla="*/ 208230 w 1032573"/>
                <a:gd name="connsiteY10" fmla="*/ 564333 h 612618"/>
                <a:gd name="connsiteX11" fmla="*/ 310836 w 1032573"/>
                <a:gd name="connsiteY11" fmla="*/ 549243 h 612618"/>
                <a:gd name="connsiteX12" fmla="*/ 449656 w 1032573"/>
                <a:gd name="connsiteY12" fmla="*/ 522083 h 612618"/>
                <a:gd name="connsiteX13" fmla="*/ 624689 w 1032573"/>
                <a:gd name="connsiteY13" fmla="*/ 488887 h 612618"/>
                <a:gd name="connsiteX14" fmla="*/ 781616 w 1032573"/>
                <a:gd name="connsiteY14" fmla="*/ 464744 h 612618"/>
                <a:gd name="connsiteX15" fmla="*/ 841972 w 1032573"/>
                <a:gd name="connsiteY15" fmla="*/ 446637 h 612618"/>
                <a:gd name="connsiteX16" fmla="*/ 919330 w 1032573"/>
                <a:gd name="connsiteY16" fmla="*/ 406769 h 612618"/>
                <a:gd name="connsiteX17" fmla="*/ 951092 w 1032573"/>
                <a:gd name="connsiteY17" fmla="*/ 356103 h 612618"/>
                <a:gd name="connsiteX18" fmla="*/ 969834 w 1032573"/>
                <a:gd name="connsiteY18" fmla="*/ 308924 h 612618"/>
                <a:gd name="connsiteX19" fmla="*/ 999378 w 1032573"/>
                <a:gd name="connsiteY19" fmla="*/ 281763 h 612618"/>
                <a:gd name="connsiteX20" fmla="*/ 1032573 w 1032573"/>
                <a:gd name="connsiteY20" fmla="*/ 255709 h 612618"/>
                <a:gd name="connsiteX21" fmla="*/ 1018118 w 1032573"/>
                <a:gd name="connsiteY21" fmla="*/ 180601 h 612618"/>
                <a:gd name="connsiteX22" fmla="*/ 959667 w 1032573"/>
                <a:gd name="connsiteY22" fmla="*/ 156927 h 612618"/>
                <a:gd name="connsiteX23" fmla="*/ 932507 w 1032573"/>
                <a:gd name="connsiteY23" fmla="*/ 57338 h 612618"/>
                <a:gd name="connsiteX24" fmla="*/ 917418 w 1032573"/>
                <a:gd name="connsiteY24" fmla="*/ 54321 h 612618"/>
                <a:gd name="connsiteX25" fmla="*/ 899311 w 1032573"/>
                <a:gd name="connsiteY25" fmla="*/ 33196 h 612618"/>
                <a:gd name="connsiteX26" fmla="*/ 878186 w 1032573"/>
                <a:gd name="connsiteY26" fmla="*/ 27160 h 612618"/>
                <a:gd name="connsiteX27" fmla="*/ 860079 w 1032573"/>
                <a:gd name="connsiteY27" fmla="*/ 0 h 612618"/>
                <a:gd name="connsiteX28" fmla="*/ 817830 w 1032573"/>
                <a:gd name="connsiteY28" fmla="*/ 21125 h 612618"/>
                <a:gd name="connsiteX29" fmla="*/ 754456 w 1032573"/>
                <a:gd name="connsiteY29" fmla="*/ 30178 h 612618"/>
                <a:gd name="connsiteX30" fmla="*/ 715224 w 1032573"/>
                <a:gd name="connsiteY30" fmla="*/ 30178 h 612618"/>
                <a:gd name="connsiteX31" fmla="*/ 654867 w 1032573"/>
                <a:gd name="connsiteY31" fmla="*/ 36214 h 612618"/>
                <a:gd name="connsiteX32" fmla="*/ 618654 w 1032573"/>
                <a:gd name="connsiteY32" fmla="*/ 18107 h 612618"/>
                <a:gd name="connsiteX33" fmla="*/ 582440 w 1032573"/>
                <a:gd name="connsiteY33" fmla="*/ 6036 h 612618"/>
                <a:gd name="connsiteX34" fmla="*/ 561315 w 1032573"/>
                <a:gd name="connsiteY34" fmla="*/ 27160 h 612618"/>
                <a:gd name="connsiteX35" fmla="*/ 588475 w 1032573"/>
                <a:gd name="connsiteY35" fmla="*/ 60356 h 612618"/>
                <a:gd name="connsiteX36" fmla="*/ 591493 w 1032573"/>
                <a:gd name="connsiteY36" fmla="*/ 84499 h 612618"/>
                <a:gd name="connsiteX37" fmla="*/ 546226 w 1032573"/>
                <a:gd name="connsiteY37" fmla="*/ 96570 h 612618"/>
                <a:gd name="connsiteX38" fmla="*/ 513030 w 1032573"/>
                <a:gd name="connsiteY38" fmla="*/ 108641 h 612618"/>
                <a:gd name="connsiteX39" fmla="*/ 459502 w 1032573"/>
                <a:gd name="connsiteY39" fmla="*/ 112933 h 612618"/>
                <a:gd name="connsiteX40" fmla="*/ 464267 w 1032573"/>
                <a:gd name="connsiteY40" fmla="*/ 181069 h 612618"/>
                <a:gd name="connsiteX41" fmla="*/ 437584 w 1032573"/>
                <a:gd name="connsiteY41" fmla="*/ 214265 h 612618"/>
                <a:gd name="connsiteX42" fmla="*/ 416459 w 1032573"/>
                <a:gd name="connsiteY42" fmla="*/ 247461 h 612618"/>
                <a:gd name="connsiteX43" fmla="*/ 392317 w 1032573"/>
                <a:gd name="connsiteY43" fmla="*/ 259533 h 612618"/>
                <a:gd name="connsiteX44" fmla="*/ 365157 w 1032573"/>
                <a:gd name="connsiteY44" fmla="*/ 235390 h 612618"/>
                <a:gd name="connsiteX45" fmla="*/ 356103 w 1032573"/>
                <a:gd name="connsiteY45" fmla="*/ 253497 h 612618"/>
                <a:gd name="connsiteX46" fmla="*/ 356103 w 1032573"/>
                <a:gd name="connsiteY46" fmla="*/ 277639 h 612618"/>
                <a:gd name="connsiteX47" fmla="*/ 356103 w 1032573"/>
                <a:gd name="connsiteY47" fmla="*/ 298764 h 612618"/>
                <a:gd name="connsiteX48" fmla="*/ 334978 w 1032573"/>
                <a:gd name="connsiteY48" fmla="*/ 286693 h 612618"/>
                <a:gd name="connsiteX49" fmla="*/ 316871 w 1032573"/>
                <a:gd name="connsiteY49" fmla="*/ 283675 h 612618"/>
                <a:gd name="connsiteX50" fmla="*/ 277640 w 1032573"/>
                <a:gd name="connsiteY50" fmla="*/ 316871 h 612618"/>
                <a:gd name="connsiteX51" fmla="*/ 262551 w 1032573"/>
                <a:gd name="connsiteY51" fmla="*/ 328942 h 612618"/>
                <a:gd name="connsiteX52" fmla="*/ 229355 w 1032573"/>
                <a:gd name="connsiteY52" fmla="*/ 334978 h 612618"/>
                <a:gd name="connsiteX53" fmla="*/ 211248 w 1032573"/>
                <a:gd name="connsiteY53" fmla="*/ 316871 h 612618"/>
                <a:gd name="connsiteX54" fmla="*/ 196158 w 1032573"/>
                <a:gd name="connsiteY54" fmla="*/ 310836 h 612618"/>
                <a:gd name="connsiteX55" fmla="*/ 132784 w 1032573"/>
                <a:gd name="connsiteY55" fmla="*/ 350067 h 612618"/>
                <a:gd name="connsiteX0" fmla="*/ 132784 w 1032573"/>
                <a:gd name="connsiteY0" fmla="*/ 350067 h 612618"/>
                <a:gd name="connsiteX1" fmla="*/ 141838 w 1032573"/>
                <a:gd name="connsiteY1" fmla="*/ 425513 h 612618"/>
                <a:gd name="connsiteX2" fmla="*/ 93553 w 1032573"/>
                <a:gd name="connsiteY2" fmla="*/ 452673 h 612618"/>
                <a:gd name="connsiteX3" fmla="*/ 90535 w 1032573"/>
                <a:gd name="connsiteY3" fmla="*/ 488887 h 612618"/>
                <a:gd name="connsiteX4" fmla="*/ 90535 w 1032573"/>
                <a:gd name="connsiteY4" fmla="*/ 503976 h 612618"/>
                <a:gd name="connsiteX5" fmla="*/ 0 w 1032573"/>
                <a:gd name="connsiteY5" fmla="*/ 482851 h 612618"/>
                <a:gd name="connsiteX6" fmla="*/ 0 w 1032573"/>
                <a:gd name="connsiteY6" fmla="*/ 570368 h 612618"/>
                <a:gd name="connsiteX7" fmla="*/ 15089 w 1032573"/>
                <a:gd name="connsiteY7" fmla="*/ 612618 h 612618"/>
                <a:gd name="connsiteX8" fmla="*/ 75446 w 1032573"/>
                <a:gd name="connsiteY8" fmla="*/ 609600 h 612618"/>
                <a:gd name="connsiteX9" fmla="*/ 135802 w 1032573"/>
                <a:gd name="connsiteY9" fmla="*/ 597529 h 612618"/>
                <a:gd name="connsiteX10" fmla="*/ 208230 w 1032573"/>
                <a:gd name="connsiteY10" fmla="*/ 564333 h 612618"/>
                <a:gd name="connsiteX11" fmla="*/ 310836 w 1032573"/>
                <a:gd name="connsiteY11" fmla="*/ 549243 h 612618"/>
                <a:gd name="connsiteX12" fmla="*/ 449656 w 1032573"/>
                <a:gd name="connsiteY12" fmla="*/ 522083 h 612618"/>
                <a:gd name="connsiteX13" fmla="*/ 624689 w 1032573"/>
                <a:gd name="connsiteY13" fmla="*/ 488887 h 612618"/>
                <a:gd name="connsiteX14" fmla="*/ 781616 w 1032573"/>
                <a:gd name="connsiteY14" fmla="*/ 464744 h 612618"/>
                <a:gd name="connsiteX15" fmla="*/ 841972 w 1032573"/>
                <a:gd name="connsiteY15" fmla="*/ 446637 h 612618"/>
                <a:gd name="connsiteX16" fmla="*/ 919330 w 1032573"/>
                <a:gd name="connsiteY16" fmla="*/ 406769 h 612618"/>
                <a:gd name="connsiteX17" fmla="*/ 951092 w 1032573"/>
                <a:gd name="connsiteY17" fmla="*/ 356103 h 612618"/>
                <a:gd name="connsiteX18" fmla="*/ 969834 w 1032573"/>
                <a:gd name="connsiteY18" fmla="*/ 308924 h 612618"/>
                <a:gd name="connsiteX19" fmla="*/ 999378 w 1032573"/>
                <a:gd name="connsiteY19" fmla="*/ 281763 h 612618"/>
                <a:gd name="connsiteX20" fmla="*/ 1032573 w 1032573"/>
                <a:gd name="connsiteY20" fmla="*/ 255709 h 612618"/>
                <a:gd name="connsiteX21" fmla="*/ 1018118 w 1032573"/>
                <a:gd name="connsiteY21" fmla="*/ 180601 h 612618"/>
                <a:gd name="connsiteX22" fmla="*/ 959667 w 1032573"/>
                <a:gd name="connsiteY22" fmla="*/ 156927 h 612618"/>
                <a:gd name="connsiteX23" fmla="*/ 932507 w 1032573"/>
                <a:gd name="connsiteY23" fmla="*/ 57338 h 612618"/>
                <a:gd name="connsiteX24" fmla="*/ 917418 w 1032573"/>
                <a:gd name="connsiteY24" fmla="*/ 54321 h 612618"/>
                <a:gd name="connsiteX25" fmla="*/ 899311 w 1032573"/>
                <a:gd name="connsiteY25" fmla="*/ 33196 h 612618"/>
                <a:gd name="connsiteX26" fmla="*/ 878186 w 1032573"/>
                <a:gd name="connsiteY26" fmla="*/ 27160 h 612618"/>
                <a:gd name="connsiteX27" fmla="*/ 860079 w 1032573"/>
                <a:gd name="connsiteY27" fmla="*/ 0 h 612618"/>
                <a:gd name="connsiteX28" fmla="*/ 817830 w 1032573"/>
                <a:gd name="connsiteY28" fmla="*/ 21125 h 612618"/>
                <a:gd name="connsiteX29" fmla="*/ 754456 w 1032573"/>
                <a:gd name="connsiteY29" fmla="*/ 30178 h 612618"/>
                <a:gd name="connsiteX30" fmla="*/ 715224 w 1032573"/>
                <a:gd name="connsiteY30" fmla="*/ 30178 h 612618"/>
                <a:gd name="connsiteX31" fmla="*/ 654867 w 1032573"/>
                <a:gd name="connsiteY31" fmla="*/ 36214 h 612618"/>
                <a:gd name="connsiteX32" fmla="*/ 618654 w 1032573"/>
                <a:gd name="connsiteY32" fmla="*/ 18107 h 612618"/>
                <a:gd name="connsiteX33" fmla="*/ 582440 w 1032573"/>
                <a:gd name="connsiteY33" fmla="*/ 6036 h 612618"/>
                <a:gd name="connsiteX34" fmla="*/ 561315 w 1032573"/>
                <a:gd name="connsiteY34" fmla="*/ 27160 h 612618"/>
                <a:gd name="connsiteX35" fmla="*/ 576561 w 1032573"/>
                <a:gd name="connsiteY35" fmla="*/ 60356 h 612618"/>
                <a:gd name="connsiteX36" fmla="*/ 591493 w 1032573"/>
                <a:gd name="connsiteY36" fmla="*/ 84499 h 612618"/>
                <a:gd name="connsiteX37" fmla="*/ 546226 w 1032573"/>
                <a:gd name="connsiteY37" fmla="*/ 96570 h 612618"/>
                <a:gd name="connsiteX38" fmla="*/ 513030 w 1032573"/>
                <a:gd name="connsiteY38" fmla="*/ 108641 h 612618"/>
                <a:gd name="connsiteX39" fmla="*/ 459502 w 1032573"/>
                <a:gd name="connsiteY39" fmla="*/ 112933 h 612618"/>
                <a:gd name="connsiteX40" fmla="*/ 464267 w 1032573"/>
                <a:gd name="connsiteY40" fmla="*/ 181069 h 612618"/>
                <a:gd name="connsiteX41" fmla="*/ 437584 w 1032573"/>
                <a:gd name="connsiteY41" fmla="*/ 214265 h 612618"/>
                <a:gd name="connsiteX42" fmla="*/ 416459 w 1032573"/>
                <a:gd name="connsiteY42" fmla="*/ 247461 h 612618"/>
                <a:gd name="connsiteX43" fmla="*/ 392317 w 1032573"/>
                <a:gd name="connsiteY43" fmla="*/ 259533 h 612618"/>
                <a:gd name="connsiteX44" fmla="*/ 365157 w 1032573"/>
                <a:gd name="connsiteY44" fmla="*/ 235390 h 612618"/>
                <a:gd name="connsiteX45" fmla="*/ 356103 w 1032573"/>
                <a:gd name="connsiteY45" fmla="*/ 253497 h 612618"/>
                <a:gd name="connsiteX46" fmla="*/ 356103 w 1032573"/>
                <a:gd name="connsiteY46" fmla="*/ 277639 h 612618"/>
                <a:gd name="connsiteX47" fmla="*/ 356103 w 1032573"/>
                <a:gd name="connsiteY47" fmla="*/ 298764 h 612618"/>
                <a:gd name="connsiteX48" fmla="*/ 334978 w 1032573"/>
                <a:gd name="connsiteY48" fmla="*/ 286693 h 612618"/>
                <a:gd name="connsiteX49" fmla="*/ 316871 w 1032573"/>
                <a:gd name="connsiteY49" fmla="*/ 283675 h 612618"/>
                <a:gd name="connsiteX50" fmla="*/ 277640 w 1032573"/>
                <a:gd name="connsiteY50" fmla="*/ 316871 h 612618"/>
                <a:gd name="connsiteX51" fmla="*/ 262551 w 1032573"/>
                <a:gd name="connsiteY51" fmla="*/ 328942 h 612618"/>
                <a:gd name="connsiteX52" fmla="*/ 229355 w 1032573"/>
                <a:gd name="connsiteY52" fmla="*/ 334978 h 612618"/>
                <a:gd name="connsiteX53" fmla="*/ 211248 w 1032573"/>
                <a:gd name="connsiteY53" fmla="*/ 316871 h 612618"/>
                <a:gd name="connsiteX54" fmla="*/ 196158 w 1032573"/>
                <a:gd name="connsiteY54" fmla="*/ 310836 h 612618"/>
                <a:gd name="connsiteX55" fmla="*/ 132784 w 1032573"/>
                <a:gd name="connsiteY55" fmla="*/ 350067 h 612618"/>
                <a:gd name="connsiteX0" fmla="*/ 132784 w 1032573"/>
                <a:gd name="connsiteY0" fmla="*/ 350067 h 612618"/>
                <a:gd name="connsiteX1" fmla="*/ 141838 w 1032573"/>
                <a:gd name="connsiteY1" fmla="*/ 425513 h 612618"/>
                <a:gd name="connsiteX2" fmla="*/ 93553 w 1032573"/>
                <a:gd name="connsiteY2" fmla="*/ 452673 h 612618"/>
                <a:gd name="connsiteX3" fmla="*/ 90535 w 1032573"/>
                <a:gd name="connsiteY3" fmla="*/ 488887 h 612618"/>
                <a:gd name="connsiteX4" fmla="*/ 90535 w 1032573"/>
                <a:gd name="connsiteY4" fmla="*/ 503976 h 612618"/>
                <a:gd name="connsiteX5" fmla="*/ 0 w 1032573"/>
                <a:gd name="connsiteY5" fmla="*/ 482851 h 612618"/>
                <a:gd name="connsiteX6" fmla="*/ 0 w 1032573"/>
                <a:gd name="connsiteY6" fmla="*/ 570368 h 612618"/>
                <a:gd name="connsiteX7" fmla="*/ 15089 w 1032573"/>
                <a:gd name="connsiteY7" fmla="*/ 612618 h 612618"/>
                <a:gd name="connsiteX8" fmla="*/ 75446 w 1032573"/>
                <a:gd name="connsiteY8" fmla="*/ 609600 h 612618"/>
                <a:gd name="connsiteX9" fmla="*/ 135802 w 1032573"/>
                <a:gd name="connsiteY9" fmla="*/ 597529 h 612618"/>
                <a:gd name="connsiteX10" fmla="*/ 208230 w 1032573"/>
                <a:gd name="connsiteY10" fmla="*/ 564333 h 612618"/>
                <a:gd name="connsiteX11" fmla="*/ 310836 w 1032573"/>
                <a:gd name="connsiteY11" fmla="*/ 549243 h 612618"/>
                <a:gd name="connsiteX12" fmla="*/ 449656 w 1032573"/>
                <a:gd name="connsiteY12" fmla="*/ 522083 h 612618"/>
                <a:gd name="connsiteX13" fmla="*/ 624689 w 1032573"/>
                <a:gd name="connsiteY13" fmla="*/ 488887 h 612618"/>
                <a:gd name="connsiteX14" fmla="*/ 781616 w 1032573"/>
                <a:gd name="connsiteY14" fmla="*/ 464744 h 612618"/>
                <a:gd name="connsiteX15" fmla="*/ 841972 w 1032573"/>
                <a:gd name="connsiteY15" fmla="*/ 446637 h 612618"/>
                <a:gd name="connsiteX16" fmla="*/ 919330 w 1032573"/>
                <a:gd name="connsiteY16" fmla="*/ 406769 h 612618"/>
                <a:gd name="connsiteX17" fmla="*/ 951092 w 1032573"/>
                <a:gd name="connsiteY17" fmla="*/ 356103 h 612618"/>
                <a:gd name="connsiteX18" fmla="*/ 969834 w 1032573"/>
                <a:gd name="connsiteY18" fmla="*/ 308924 h 612618"/>
                <a:gd name="connsiteX19" fmla="*/ 999378 w 1032573"/>
                <a:gd name="connsiteY19" fmla="*/ 281763 h 612618"/>
                <a:gd name="connsiteX20" fmla="*/ 1032573 w 1032573"/>
                <a:gd name="connsiteY20" fmla="*/ 255709 h 612618"/>
                <a:gd name="connsiteX21" fmla="*/ 1018118 w 1032573"/>
                <a:gd name="connsiteY21" fmla="*/ 180601 h 612618"/>
                <a:gd name="connsiteX22" fmla="*/ 959667 w 1032573"/>
                <a:gd name="connsiteY22" fmla="*/ 156927 h 612618"/>
                <a:gd name="connsiteX23" fmla="*/ 932507 w 1032573"/>
                <a:gd name="connsiteY23" fmla="*/ 57338 h 612618"/>
                <a:gd name="connsiteX24" fmla="*/ 917418 w 1032573"/>
                <a:gd name="connsiteY24" fmla="*/ 54321 h 612618"/>
                <a:gd name="connsiteX25" fmla="*/ 899311 w 1032573"/>
                <a:gd name="connsiteY25" fmla="*/ 33196 h 612618"/>
                <a:gd name="connsiteX26" fmla="*/ 878186 w 1032573"/>
                <a:gd name="connsiteY26" fmla="*/ 27160 h 612618"/>
                <a:gd name="connsiteX27" fmla="*/ 860079 w 1032573"/>
                <a:gd name="connsiteY27" fmla="*/ 0 h 612618"/>
                <a:gd name="connsiteX28" fmla="*/ 817830 w 1032573"/>
                <a:gd name="connsiteY28" fmla="*/ 21125 h 612618"/>
                <a:gd name="connsiteX29" fmla="*/ 754456 w 1032573"/>
                <a:gd name="connsiteY29" fmla="*/ 30178 h 612618"/>
                <a:gd name="connsiteX30" fmla="*/ 715224 w 1032573"/>
                <a:gd name="connsiteY30" fmla="*/ 30178 h 612618"/>
                <a:gd name="connsiteX31" fmla="*/ 654867 w 1032573"/>
                <a:gd name="connsiteY31" fmla="*/ 36214 h 612618"/>
                <a:gd name="connsiteX32" fmla="*/ 618654 w 1032573"/>
                <a:gd name="connsiteY32" fmla="*/ 18107 h 612618"/>
                <a:gd name="connsiteX33" fmla="*/ 582440 w 1032573"/>
                <a:gd name="connsiteY33" fmla="*/ 6036 h 612618"/>
                <a:gd name="connsiteX34" fmla="*/ 561315 w 1032573"/>
                <a:gd name="connsiteY34" fmla="*/ 27160 h 612618"/>
                <a:gd name="connsiteX35" fmla="*/ 576561 w 1032573"/>
                <a:gd name="connsiteY35" fmla="*/ 60356 h 612618"/>
                <a:gd name="connsiteX36" fmla="*/ 579579 w 1032573"/>
                <a:gd name="connsiteY36" fmla="*/ 79738 h 612618"/>
                <a:gd name="connsiteX37" fmla="*/ 546226 w 1032573"/>
                <a:gd name="connsiteY37" fmla="*/ 96570 h 612618"/>
                <a:gd name="connsiteX38" fmla="*/ 513030 w 1032573"/>
                <a:gd name="connsiteY38" fmla="*/ 108641 h 612618"/>
                <a:gd name="connsiteX39" fmla="*/ 459502 w 1032573"/>
                <a:gd name="connsiteY39" fmla="*/ 112933 h 612618"/>
                <a:gd name="connsiteX40" fmla="*/ 464267 w 1032573"/>
                <a:gd name="connsiteY40" fmla="*/ 181069 h 612618"/>
                <a:gd name="connsiteX41" fmla="*/ 437584 w 1032573"/>
                <a:gd name="connsiteY41" fmla="*/ 214265 h 612618"/>
                <a:gd name="connsiteX42" fmla="*/ 416459 w 1032573"/>
                <a:gd name="connsiteY42" fmla="*/ 247461 h 612618"/>
                <a:gd name="connsiteX43" fmla="*/ 392317 w 1032573"/>
                <a:gd name="connsiteY43" fmla="*/ 259533 h 612618"/>
                <a:gd name="connsiteX44" fmla="*/ 365157 w 1032573"/>
                <a:gd name="connsiteY44" fmla="*/ 235390 h 612618"/>
                <a:gd name="connsiteX45" fmla="*/ 356103 w 1032573"/>
                <a:gd name="connsiteY45" fmla="*/ 253497 h 612618"/>
                <a:gd name="connsiteX46" fmla="*/ 356103 w 1032573"/>
                <a:gd name="connsiteY46" fmla="*/ 277639 h 612618"/>
                <a:gd name="connsiteX47" fmla="*/ 356103 w 1032573"/>
                <a:gd name="connsiteY47" fmla="*/ 298764 h 612618"/>
                <a:gd name="connsiteX48" fmla="*/ 334978 w 1032573"/>
                <a:gd name="connsiteY48" fmla="*/ 286693 h 612618"/>
                <a:gd name="connsiteX49" fmla="*/ 316871 w 1032573"/>
                <a:gd name="connsiteY49" fmla="*/ 283675 h 612618"/>
                <a:gd name="connsiteX50" fmla="*/ 277640 w 1032573"/>
                <a:gd name="connsiteY50" fmla="*/ 316871 h 612618"/>
                <a:gd name="connsiteX51" fmla="*/ 262551 w 1032573"/>
                <a:gd name="connsiteY51" fmla="*/ 328942 h 612618"/>
                <a:gd name="connsiteX52" fmla="*/ 229355 w 1032573"/>
                <a:gd name="connsiteY52" fmla="*/ 334978 h 612618"/>
                <a:gd name="connsiteX53" fmla="*/ 211248 w 1032573"/>
                <a:gd name="connsiteY53" fmla="*/ 316871 h 612618"/>
                <a:gd name="connsiteX54" fmla="*/ 196158 w 1032573"/>
                <a:gd name="connsiteY54" fmla="*/ 310836 h 612618"/>
                <a:gd name="connsiteX55" fmla="*/ 132784 w 1032573"/>
                <a:gd name="connsiteY55" fmla="*/ 350067 h 612618"/>
                <a:gd name="connsiteX0" fmla="*/ 132784 w 1032573"/>
                <a:gd name="connsiteY0" fmla="*/ 350067 h 612618"/>
                <a:gd name="connsiteX1" fmla="*/ 141838 w 1032573"/>
                <a:gd name="connsiteY1" fmla="*/ 425513 h 612618"/>
                <a:gd name="connsiteX2" fmla="*/ 93553 w 1032573"/>
                <a:gd name="connsiteY2" fmla="*/ 452673 h 612618"/>
                <a:gd name="connsiteX3" fmla="*/ 90535 w 1032573"/>
                <a:gd name="connsiteY3" fmla="*/ 488887 h 612618"/>
                <a:gd name="connsiteX4" fmla="*/ 90535 w 1032573"/>
                <a:gd name="connsiteY4" fmla="*/ 503976 h 612618"/>
                <a:gd name="connsiteX5" fmla="*/ 0 w 1032573"/>
                <a:gd name="connsiteY5" fmla="*/ 482851 h 612618"/>
                <a:gd name="connsiteX6" fmla="*/ 0 w 1032573"/>
                <a:gd name="connsiteY6" fmla="*/ 570368 h 612618"/>
                <a:gd name="connsiteX7" fmla="*/ 15089 w 1032573"/>
                <a:gd name="connsiteY7" fmla="*/ 612618 h 612618"/>
                <a:gd name="connsiteX8" fmla="*/ 75446 w 1032573"/>
                <a:gd name="connsiteY8" fmla="*/ 609600 h 612618"/>
                <a:gd name="connsiteX9" fmla="*/ 135802 w 1032573"/>
                <a:gd name="connsiteY9" fmla="*/ 597529 h 612618"/>
                <a:gd name="connsiteX10" fmla="*/ 208230 w 1032573"/>
                <a:gd name="connsiteY10" fmla="*/ 564333 h 612618"/>
                <a:gd name="connsiteX11" fmla="*/ 310836 w 1032573"/>
                <a:gd name="connsiteY11" fmla="*/ 549243 h 612618"/>
                <a:gd name="connsiteX12" fmla="*/ 449656 w 1032573"/>
                <a:gd name="connsiteY12" fmla="*/ 522083 h 612618"/>
                <a:gd name="connsiteX13" fmla="*/ 624689 w 1032573"/>
                <a:gd name="connsiteY13" fmla="*/ 488887 h 612618"/>
                <a:gd name="connsiteX14" fmla="*/ 781616 w 1032573"/>
                <a:gd name="connsiteY14" fmla="*/ 464744 h 612618"/>
                <a:gd name="connsiteX15" fmla="*/ 841972 w 1032573"/>
                <a:gd name="connsiteY15" fmla="*/ 446637 h 612618"/>
                <a:gd name="connsiteX16" fmla="*/ 919330 w 1032573"/>
                <a:gd name="connsiteY16" fmla="*/ 406769 h 612618"/>
                <a:gd name="connsiteX17" fmla="*/ 951092 w 1032573"/>
                <a:gd name="connsiteY17" fmla="*/ 356103 h 612618"/>
                <a:gd name="connsiteX18" fmla="*/ 969834 w 1032573"/>
                <a:gd name="connsiteY18" fmla="*/ 308924 h 612618"/>
                <a:gd name="connsiteX19" fmla="*/ 999378 w 1032573"/>
                <a:gd name="connsiteY19" fmla="*/ 281763 h 612618"/>
                <a:gd name="connsiteX20" fmla="*/ 1032573 w 1032573"/>
                <a:gd name="connsiteY20" fmla="*/ 255709 h 612618"/>
                <a:gd name="connsiteX21" fmla="*/ 1018118 w 1032573"/>
                <a:gd name="connsiteY21" fmla="*/ 180601 h 612618"/>
                <a:gd name="connsiteX22" fmla="*/ 959667 w 1032573"/>
                <a:gd name="connsiteY22" fmla="*/ 156927 h 612618"/>
                <a:gd name="connsiteX23" fmla="*/ 932507 w 1032573"/>
                <a:gd name="connsiteY23" fmla="*/ 57338 h 612618"/>
                <a:gd name="connsiteX24" fmla="*/ 917418 w 1032573"/>
                <a:gd name="connsiteY24" fmla="*/ 54321 h 612618"/>
                <a:gd name="connsiteX25" fmla="*/ 899311 w 1032573"/>
                <a:gd name="connsiteY25" fmla="*/ 33196 h 612618"/>
                <a:gd name="connsiteX26" fmla="*/ 878186 w 1032573"/>
                <a:gd name="connsiteY26" fmla="*/ 27160 h 612618"/>
                <a:gd name="connsiteX27" fmla="*/ 860079 w 1032573"/>
                <a:gd name="connsiteY27" fmla="*/ 0 h 612618"/>
                <a:gd name="connsiteX28" fmla="*/ 817830 w 1032573"/>
                <a:gd name="connsiteY28" fmla="*/ 21125 h 612618"/>
                <a:gd name="connsiteX29" fmla="*/ 754456 w 1032573"/>
                <a:gd name="connsiteY29" fmla="*/ 30178 h 612618"/>
                <a:gd name="connsiteX30" fmla="*/ 715224 w 1032573"/>
                <a:gd name="connsiteY30" fmla="*/ 30178 h 612618"/>
                <a:gd name="connsiteX31" fmla="*/ 654867 w 1032573"/>
                <a:gd name="connsiteY31" fmla="*/ 36214 h 612618"/>
                <a:gd name="connsiteX32" fmla="*/ 618654 w 1032573"/>
                <a:gd name="connsiteY32" fmla="*/ 18107 h 612618"/>
                <a:gd name="connsiteX33" fmla="*/ 582440 w 1032573"/>
                <a:gd name="connsiteY33" fmla="*/ 6036 h 612618"/>
                <a:gd name="connsiteX34" fmla="*/ 561315 w 1032573"/>
                <a:gd name="connsiteY34" fmla="*/ 27160 h 612618"/>
                <a:gd name="connsiteX35" fmla="*/ 576561 w 1032573"/>
                <a:gd name="connsiteY35" fmla="*/ 60356 h 612618"/>
                <a:gd name="connsiteX36" fmla="*/ 579579 w 1032573"/>
                <a:gd name="connsiteY36" fmla="*/ 79738 h 612618"/>
                <a:gd name="connsiteX37" fmla="*/ 546226 w 1032573"/>
                <a:gd name="connsiteY37" fmla="*/ 96570 h 612618"/>
                <a:gd name="connsiteX38" fmla="*/ 513030 w 1032573"/>
                <a:gd name="connsiteY38" fmla="*/ 108641 h 612618"/>
                <a:gd name="connsiteX39" fmla="*/ 459502 w 1032573"/>
                <a:gd name="connsiteY39" fmla="*/ 112933 h 612618"/>
                <a:gd name="connsiteX40" fmla="*/ 464267 w 1032573"/>
                <a:gd name="connsiteY40" fmla="*/ 181069 h 612618"/>
                <a:gd name="connsiteX41" fmla="*/ 437584 w 1032573"/>
                <a:gd name="connsiteY41" fmla="*/ 214265 h 612618"/>
                <a:gd name="connsiteX42" fmla="*/ 416459 w 1032573"/>
                <a:gd name="connsiteY42" fmla="*/ 247461 h 612618"/>
                <a:gd name="connsiteX43" fmla="*/ 392317 w 1032573"/>
                <a:gd name="connsiteY43" fmla="*/ 259533 h 612618"/>
                <a:gd name="connsiteX44" fmla="*/ 362773 w 1032573"/>
                <a:gd name="connsiteY44" fmla="*/ 225867 h 612618"/>
                <a:gd name="connsiteX45" fmla="*/ 356103 w 1032573"/>
                <a:gd name="connsiteY45" fmla="*/ 253497 h 612618"/>
                <a:gd name="connsiteX46" fmla="*/ 356103 w 1032573"/>
                <a:gd name="connsiteY46" fmla="*/ 277639 h 612618"/>
                <a:gd name="connsiteX47" fmla="*/ 356103 w 1032573"/>
                <a:gd name="connsiteY47" fmla="*/ 298764 h 612618"/>
                <a:gd name="connsiteX48" fmla="*/ 334978 w 1032573"/>
                <a:gd name="connsiteY48" fmla="*/ 286693 h 612618"/>
                <a:gd name="connsiteX49" fmla="*/ 316871 w 1032573"/>
                <a:gd name="connsiteY49" fmla="*/ 283675 h 612618"/>
                <a:gd name="connsiteX50" fmla="*/ 277640 w 1032573"/>
                <a:gd name="connsiteY50" fmla="*/ 316871 h 612618"/>
                <a:gd name="connsiteX51" fmla="*/ 262551 w 1032573"/>
                <a:gd name="connsiteY51" fmla="*/ 328942 h 612618"/>
                <a:gd name="connsiteX52" fmla="*/ 229355 w 1032573"/>
                <a:gd name="connsiteY52" fmla="*/ 334978 h 612618"/>
                <a:gd name="connsiteX53" fmla="*/ 211248 w 1032573"/>
                <a:gd name="connsiteY53" fmla="*/ 316871 h 612618"/>
                <a:gd name="connsiteX54" fmla="*/ 196158 w 1032573"/>
                <a:gd name="connsiteY54" fmla="*/ 310836 h 612618"/>
                <a:gd name="connsiteX55" fmla="*/ 132784 w 1032573"/>
                <a:gd name="connsiteY55" fmla="*/ 350067 h 612618"/>
                <a:gd name="connsiteX0" fmla="*/ 132784 w 1032573"/>
                <a:gd name="connsiteY0" fmla="*/ 350067 h 612618"/>
                <a:gd name="connsiteX1" fmla="*/ 141838 w 1032573"/>
                <a:gd name="connsiteY1" fmla="*/ 425513 h 612618"/>
                <a:gd name="connsiteX2" fmla="*/ 93553 w 1032573"/>
                <a:gd name="connsiteY2" fmla="*/ 452673 h 612618"/>
                <a:gd name="connsiteX3" fmla="*/ 90535 w 1032573"/>
                <a:gd name="connsiteY3" fmla="*/ 488887 h 612618"/>
                <a:gd name="connsiteX4" fmla="*/ 90535 w 1032573"/>
                <a:gd name="connsiteY4" fmla="*/ 503976 h 612618"/>
                <a:gd name="connsiteX5" fmla="*/ 0 w 1032573"/>
                <a:gd name="connsiteY5" fmla="*/ 482851 h 612618"/>
                <a:gd name="connsiteX6" fmla="*/ 0 w 1032573"/>
                <a:gd name="connsiteY6" fmla="*/ 570368 h 612618"/>
                <a:gd name="connsiteX7" fmla="*/ 15089 w 1032573"/>
                <a:gd name="connsiteY7" fmla="*/ 612618 h 612618"/>
                <a:gd name="connsiteX8" fmla="*/ 75446 w 1032573"/>
                <a:gd name="connsiteY8" fmla="*/ 609600 h 612618"/>
                <a:gd name="connsiteX9" fmla="*/ 135802 w 1032573"/>
                <a:gd name="connsiteY9" fmla="*/ 597529 h 612618"/>
                <a:gd name="connsiteX10" fmla="*/ 208230 w 1032573"/>
                <a:gd name="connsiteY10" fmla="*/ 564333 h 612618"/>
                <a:gd name="connsiteX11" fmla="*/ 310836 w 1032573"/>
                <a:gd name="connsiteY11" fmla="*/ 549243 h 612618"/>
                <a:gd name="connsiteX12" fmla="*/ 449656 w 1032573"/>
                <a:gd name="connsiteY12" fmla="*/ 522083 h 612618"/>
                <a:gd name="connsiteX13" fmla="*/ 624689 w 1032573"/>
                <a:gd name="connsiteY13" fmla="*/ 488887 h 612618"/>
                <a:gd name="connsiteX14" fmla="*/ 781616 w 1032573"/>
                <a:gd name="connsiteY14" fmla="*/ 464744 h 612618"/>
                <a:gd name="connsiteX15" fmla="*/ 841972 w 1032573"/>
                <a:gd name="connsiteY15" fmla="*/ 446637 h 612618"/>
                <a:gd name="connsiteX16" fmla="*/ 919330 w 1032573"/>
                <a:gd name="connsiteY16" fmla="*/ 406769 h 612618"/>
                <a:gd name="connsiteX17" fmla="*/ 951092 w 1032573"/>
                <a:gd name="connsiteY17" fmla="*/ 356103 h 612618"/>
                <a:gd name="connsiteX18" fmla="*/ 969834 w 1032573"/>
                <a:gd name="connsiteY18" fmla="*/ 308924 h 612618"/>
                <a:gd name="connsiteX19" fmla="*/ 999378 w 1032573"/>
                <a:gd name="connsiteY19" fmla="*/ 281763 h 612618"/>
                <a:gd name="connsiteX20" fmla="*/ 1032573 w 1032573"/>
                <a:gd name="connsiteY20" fmla="*/ 255709 h 612618"/>
                <a:gd name="connsiteX21" fmla="*/ 1018118 w 1032573"/>
                <a:gd name="connsiteY21" fmla="*/ 180601 h 612618"/>
                <a:gd name="connsiteX22" fmla="*/ 959667 w 1032573"/>
                <a:gd name="connsiteY22" fmla="*/ 156927 h 612618"/>
                <a:gd name="connsiteX23" fmla="*/ 932507 w 1032573"/>
                <a:gd name="connsiteY23" fmla="*/ 57338 h 612618"/>
                <a:gd name="connsiteX24" fmla="*/ 917418 w 1032573"/>
                <a:gd name="connsiteY24" fmla="*/ 54321 h 612618"/>
                <a:gd name="connsiteX25" fmla="*/ 899311 w 1032573"/>
                <a:gd name="connsiteY25" fmla="*/ 33196 h 612618"/>
                <a:gd name="connsiteX26" fmla="*/ 878186 w 1032573"/>
                <a:gd name="connsiteY26" fmla="*/ 27160 h 612618"/>
                <a:gd name="connsiteX27" fmla="*/ 860079 w 1032573"/>
                <a:gd name="connsiteY27" fmla="*/ 0 h 612618"/>
                <a:gd name="connsiteX28" fmla="*/ 817830 w 1032573"/>
                <a:gd name="connsiteY28" fmla="*/ 21125 h 612618"/>
                <a:gd name="connsiteX29" fmla="*/ 754456 w 1032573"/>
                <a:gd name="connsiteY29" fmla="*/ 30178 h 612618"/>
                <a:gd name="connsiteX30" fmla="*/ 715224 w 1032573"/>
                <a:gd name="connsiteY30" fmla="*/ 30178 h 612618"/>
                <a:gd name="connsiteX31" fmla="*/ 654867 w 1032573"/>
                <a:gd name="connsiteY31" fmla="*/ 36214 h 612618"/>
                <a:gd name="connsiteX32" fmla="*/ 618654 w 1032573"/>
                <a:gd name="connsiteY32" fmla="*/ 18107 h 612618"/>
                <a:gd name="connsiteX33" fmla="*/ 582440 w 1032573"/>
                <a:gd name="connsiteY33" fmla="*/ 6036 h 612618"/>
                <a:gd name="connsiteX34" fmla="*/ 561315 w 1032573"/>
                <a:gd name="connsiteY34" fmla="*/ 27160 h 612618"/>
                <a:gd name="connsiteX35" fmla="*/ 576561 w 1032573"/>
                <a:gd name="connsiteY35" fmla="*/ 60356 h 612618"/>
                <a:gd name="connsiteX36" fmla="*/ 579579 w 1032573"/>
                <a:gd name="connsiteY36" fmla="*/ 79738 h 612618"/>
                <a:gd name="connsiteX37" fmla="*/ 546226 w 1032573"/>
                <a:gd name="connsiteY37" fmla="*/ 96570 h 612618"/>
                <a:gd name="connsiteX38" fmla="*/ 513030 w 1032573"/>
                <a:gd name="connsiteY38" fmla="*/ 108641 h 612618"/>
                <a:gd name="connsiteX39" fmla="*/ 459502 w 1032573"/>
                <a:gd name="connsiteY39" fmla="*/ 112933 h 612618"/>
                <a:gd name="connsiteX40" fmla="*/ 464267 w 1032573"/>
                <a:gd name="connsiteY40" fmla="*/ 181069 h 612618"/>
                <a:gd name="connsiteX41" fmla="*/ 437584 w 1032573"/>
                <a:gd name="connsiteY41" fmla="*/ 214265 h 612618"/>
                <a:gd name="connsiteX42" fmla="*/ 416459 w 1032573"/>
                <a:gd name="connsiteY42" fmla="*/ 247461 h 612618"/>
                <a:gd name="connsiteX43" fmla="*/ 392317 w 1032573"/>
                <a:gd name="connsiteY43" fmla="*/ 259533 h 612618"/>
                <a:gd name="connsiteX44" fmla="*/ 362773 w 1032573"/>
                <a:gd name="connsiteY44" fmla="*/ 225867 h 612618"/>
                <a:gd name="connsiteX45" fmla="*/ 356103 w 1032573"/>
                <a:gd name="connsiteY45" fmla="*/ 277639 h 612618"/>
                <a:gd name="connsiteX46" fmla="*/ 356103 w 1032573"/>
                <a:gd name="connsiteY46" fmla="*/ 298764 h 612618"/>
                <a:gd name="connsiteX47" fmla="*/ 334978 w 1032573"/>
                <a:gd name="connsiteY47" fmla="*/ 286693 h 612618"/>
                <a:gd name="connsiteX48" fmla="*/ 316871 w 1032573"/>
                <a:gd name="connsiteY48" fmla="*/ 283675 h 612618"/>
                <a:gd name="connsiteX49" fmla="*/ 277640 w 1032573"/>
                <a:gd name="connsiteY49" fmla="*/ 316871 h 612618"/>
                <a:gd name="connsiteX50" fmla="*/ 262551 w 1032573"/>
                <a:gd name="connsiteY50" fmla="*/ 328942 h 612618"/>
                <a:gd name="connsiteX51" fmla="*/ 229355 w 1032573"/>
                <a:gd name="connsiteY51" fmla="*/ 334978 h 612618"/>
                <a:gd name="connsiteX52" fmla="*/ 211248 w 1032573"/>
                <a:gd name="connsiteY52" fmla="*/ 316871 h 612618"/>
                <a:gd name="connsiteX53" fmla="*/ 196158 w 1032573"/>
                <a:gd name="connsiteY53" fmla="*/ 310836 h 612618"/>
                <a:gd name="connsiteX54" fmla="*/ 132784 w 1032573"/>
                <a:gd name="connsiteY54" fmla="*/ 350067 h 612618"/>
                <a:gd name="connsiteX0" fmla="*/ 132784 w 1032573"/>
                <a:gd name="connsiteY0" fmla="*/ 350067 h 612618"/>
                <a:gd name="connsiteX1" fmla="*/ 141838 w 1032573"/>
                <a:gd name="connsiteY1" fmla="*/ 425513 h 612618"/>
                <a:gd name="connsiteX2" fmla="*/ 93553 w 1032573"/>
                <a:gd name="connsiteY2" fmla="*/ 452673 h 612618"/>
                <a:gd name="connsiteX3" fmla="*/ 90535 w 1032573"/>
                <a:gd name="connsiteY3" fmla="*/ 488887 h 612618"/>
                <a:gd name="connsiteX4" fmla="*/ 90535 w 1032573"/>
                <a:gd name="connsiteY4" fmla="*/ 503976 h 612618"/>
                <a:gd name="connsiteX5" fmla="*/ 0 w 1032573"/>
                <a:gd name="connsiteY5" fmla="*/ 482851 h 612618"/>
                <a:gd name="connsiteX6" fmla="*/ 0 w 1032573"/>
                <a:gd name="connsiteY6" fmla="*/ 570368 h 612618"/>
                <a:gd name="connsiteX7" fmla="*/ 15089 w 1032573"/>
                <a:gd name="connsiteY7" fmla="*/ 612618 h 612618"/>
                <a:gd name="connsiteX8" fmla="*/ 75446 w 1032573"/>
                <a:gd name="connsiteY8" fmla="*/ 609600 h 612618"/>
                <a:gd name="connsiteX9" fmla="*/ 135802 w 1032573"/>
                <a:gd name="connsiteY9" fmla="*/ 597529 h 612618"/>
                <a:gd name="connsiteX10" fmla="*/ 208230 w 1032573"/>
                <a:gd name="connsiteY10" fmla="*/ 564333 h 612618"/>
                <a:gd name="connsiteX11" fmla="*/ 310836 w 1032573"/>
                <a:gd name="connsiteY11" fmla="*/ 549243 h 612618"/>
                <a:gd name="connsiteX12" fmla="*/ 449656 w 1032573"/>
                <a:gd name="connsiteY12" fmla="*/ 522083 h 612618"/>
                <a:gd name="connsiteX13" fmla="*/ 624689 w 1032573"/>
                <a:gd name="connsiteY13" fmla="*/ 488887 h 612618"/>
                <a:gd name="connsiteX14" fmla="*/ 781616 w 1032573"/>
                <a:gd name="connsiteY14" fmla="*/ 464744 h 612618"/>
                <a:gd name="connsiteX15" fmla="*/ 841972 w 1032573"/>
                <a:gd name="connsiteY15" fmla="*/ 446637 h 612618"/>
                <a:gd name="connsiteX16" fmla="*/ 919330 w 1032573"/>
                <a:gd name="connsiteY16" fmla="*/ 406769 h 612618"/>
                <a:gd name="connsiteX17" fmla="*/ 951092 w 1032573"/>
                <a:gd name="connsiteY17" fmla="*/ 356103 h 612618"/>
                <a:gd name="connsiteX18" fmla="*/ 969834 w 1032573"/>
                <a:gd name="connsiteY18" fmla="*/ 308924 h 612618"/>
                <a:gd name="connsiteX19" fmla="*/ 999378 w 1032573"/>
                <a:gd name="connsiteY19" fmla="*/ 281763 h 612618"/>
                <a:gd name="connsiteX20" fmla="*/ 1032573 w 1032573"/>
                <a:gd name="connsiteY20" fmla="*/ 255709 h 612618"/>
                <a:gd name="connsiteX21" fmla="*/ 1018118 w 1032573"/>
                <a:gd name="connsiteY21" fmla="*/ 180601 h 612618"/>
                <a:gd name="connsiteX22" fmla="*/ 959667 w 1032573"/>
                <a:gd name="connsiteY22" fmla="*/ 156927 h 612618"/>
                <a:gd name="connsiteX23" fmla="*/ 932507 w 1032573"/>
                <a:gd name="connsiteY23" fmla="*/ 57338 h 612618"/>
                <a:gd name="connsiteX24" fmla="*/ 917418 w 1032573"/>
                <a:gd name="connsiteY24" fmla="*/ 54321 h 612618"/>
                <a:gd name="connsiteX25" fmla="*/ 899311 w 1032573"/>
                <a:gd name="connsiteY25" fmla="*/ 33196 h 612618"/>
                <a:gd name="connsiteX26" fmla="*/ 878186 w 1032573"/>
                <a:gd name="connsiteY26" fmla="*/ 27160 h 612618"/>
                <a:gd name="connsiteX27" fmla="*/ 860079 w 1032573"/>
                <a:gd name="connsiteY27" fmla="*/ 0 h 612618"/>
                <a:gd name="connsiteX28" fmla="*/ 817830 w 1032573"/>
                <a:gd name="connsiteY28" fmla="*/ 21125 h 612618"/>
                <a:gd name="connsiteX29" fmla="*/ 754456 w 1032573"/>
                <a:gd name="connsiteY29" fmla="*/ 30178 h 612618"/>
                <a:gd name="connsiteX30" fmla="*/ 715224 w 1032573"/>
                <a:gd name="connsiteY30" fmla="*/ 30178 h 612618"/>
                <a:gd name="connsiteX31" fmla="*/ 654867 w 1032573"/>
                <a:gd name="connsiteY31" fmla="*/ 36214 h 612618"/>
                <a:gd name="connsiteX32" fmla="*/ 618654 w 1032573"/>
                <a:gd name="connsiteY32" fmla="*/ 18107 h 612618"/>
                <a:gd name="connsiteX33" fmla="*/ 582440 w 1032573"/>
                <a:gd name="connsiteY33" fmla="*/ 6036 h 612618"/>
                <a:gd name="connsiteX34" fmla="*/ 561315 w 1032573"/>
                <a:gd name="connsiteY34" fmla="*/ 27160 h 612618"/>
                <a:gd name="connsiteX35" fmla="*/ 576561 w 1032573"/>
                <a:gd name="connsiteY35" fmla="*/ 60356 h 612618"/>
                <a:gd name="connsiteX36" fmla="*/ 579579 w 1032573"/>
                <a:gd name="connsiteY36" fmla="*/ 79738 h 612618"/>
                <a:gd name="connsiteX37" fmla="*/ 546226 w 1032573"/>
                <a:gd name="connsiteY37" fmla="*/ 96570 h 612618"/>
                <a:gd name="connsiteX38" fmla="*/ 513030 w 1032573"/>
                <a:gd name="connsiteY38" fmla="*/ 108641 h 612618"/>
                <a:gd name="connsiteX39" fmla="*/ 459502 w 1032573"/>
                <a:gd name="connsiteY39" fmla="*/ 112933 h 612618"/>
                <a:gd name="connsiteX40" fmla="*/ 464267 w 1032573"/>
                <a:gd name="connsiteY40" fmla="*/ 181069 h 612618"/>
                <a:gd name="connsiteX41" fmla="*/ 437584 w 1032573"/>
                <a:gd name="connsiteY41" fmla="*/ 214265 h 612618"/>
                <a:gd name="connsiteX42" fmla="*/ 416459 w 1032573"/>
                <a:gd name="connsiteY42" fmla="*/ 247461 h 612618"/>
                <a:gd name="connsiteX43" fmla="*/ 392317 w 1032573"/>
                <a:gd name="connsiteY43" fmla="*/ 259533 h 612618"/>
                <a:gd name="connsiteX44" fmla="*/ 362773 w 1032573"/>
                <a:gd name="connsiteY44" fmla="*/ 225867 h 612618"/>
                <a:gd name="connsiteX45" fmla="*/ 356103 w 1032573"/>
                <a:gd name="connsiteY45" fmla="*/ 298764 h 612618"/>
                <a:gd name="connsiteX46" fmla="*/ 334978 w 1032573"/>
                <a:gd name="connsiteY46" fmla="*/ 286693 h 612618"/>
                <a:gd name="connsiteX47" fmla="*/ 316871 w 1032573"/>
                <a:gd name="connsiteY47" fmla="*/ 283675 h 612618"/>
                <a:gd name="connsiteX48" fmla="*/ 277640 w 1032573"/>
                <a:gd name="connsiteY48" fmla="*/ 316871 h 612618"/>
                <a:gd name="connsiteX49" fmla="*/ 262551 w 1032573"/>
                <a:gd name="connsiteY49" fmla="*/ 328942 h 612618"/>
                <a:gd name="connsiteX50" fmla="*/ 229355 w 1032573"/>
                <a:gd name="connsiteY50" fmla="*/ 334978 h 612618"/>
                <a:gd name="connsiteX51" fmla="*/ 211248 w 1032573"/>
                <a:gd name="connsiteY51" fmla="*/ 316871 h 612618"/>
                <a:gd name="connsiteX52" fmla="*/ 196158 w 1032573"/>
                <a:gd name="connsiteY52" fmla="*/ 310836 h 612618"/>
                <a:gd name="connsiteX53" fmla="*/ 132784 w 1032573"/>
                <a:gd name="connsiteY53" fmla="*/ 350067 h 612618"/>
                <a:gd name="connsiteX0" fmla="*/ 132784 w 1032573"/>
                <a:gd name="connsiteY0" fmla="*/ 350067 h 612618"/>
                <a:gd name="connsiteX1" fmla="*/ 141838 w 1032573"/>
                <a:gd name="connsiteY1" fmla="*/ 425513 h 612618"/>
                <a:gd name="connsiteX2" fmla="*/ 93553 w 1032573"/>
                <a:gd name="connsiteY2" fmla="*/ 452673 h 612618"/>
                <a:gd name="connsiteX3" fmla="*/ 90535 w 1032573"/>
                <a:gd name="connsiteY3" fmla="*/ 488887 h 612618"/>
                <a:gd name="connsiteX4" fmla="*/ 90535 w 1032573"/>
                <a:gd name="connsiteY4" fmla="*/ 503976 h 612618"/>
                <a:gd name="connsiteX5" fmla="*/ 0 w 1032573"/>
                <a:gd name="connsiteY5" fmla="*/ 482851 h 612618"/>
                <a:gd name="connsiteX6" fmla="*/ 0 w 1032573"/>
                <a:gd name="connsiteY6" fmla="*/ 570368 h 612618"/>
                <a:gd name="connsiteX7" fmla="*/ 15089 w 1032573"/>
                <a:gd name="connsiteY7" fmla="*/ 612618 h 612618"/>
                <a:gd name="connsiteX8" fmla="*/ 75446 w 1032573"/>
                <a:gd name="connsiteY8" fmla="*/ 609600 h 612618"/>
                <a:gd name="connsiteX9" fmla="*/ 135802 w 1032573"/>
                <a:gd name="connsiteY9" fmla="*/ 597529 h 612618"/>
                <a:gd name="connsiteX10" fmla="*/ 208230 w 1032573"/>
                <a:gd name="connsiteY10" fmla="*/ 564333 h 612618"/>
                <a:gd name="connsiteX11" fmla="*/ 310836 w 1032573"/>
                <a:gd name="connsiteY11" fmla="*/ 549243 h 612618"/>
                <a:gd name="connsiteX12" fmla="*/ 449656 w 1032573"/>
                <a:gd name="connsiteY12" fmla="*/ 522083 h 612618"/>
                <a:gd name="connsiteX13" fmla="*/ 624689 w 1032573"/>
                <a:gd name="connsiteY13" fmla="*/ 488887 h 612618"/>
                <a:gd name="connsiteX14" fmla="*/ 781616 w 1032573"/>
                <a:gd name="connsiteY14" fmla="*/ 464744 h 612618"/>
                <a:gd name="connsiteX15" fmla="*/ 841972 w 1032573"/>
                <a:gd name="connsiteY15" fmla="*/ 446637 h 612618"/>
                <a:gd name="connsiteX16" fmla="*/ 919330 w 1032573"/>
                <a:gd name="connsiteY16" fmla="*/ 406769 h 612618"/>
                <a:gd name="connsiteX17" fmla="*/ 951092 w 1032573"/>
                <a:gd name="connsiteY17" fmla="*/ 356103 h 612618"/>
                <a:gd name="connsiteX18" fmla="*/ 969834 w 1032573"/>
                <a:gd name="connsiteY18" fmla="*/ 308924 h 612618"/>
                <a:gd name="connsiteX19" fmla="*/ 999378 w 1032573"/>
                <a:gd name="connsiteY19" fmla="*/ 281763 h 612618"/>
                <a:gd name="connsiteX20" fmla="*/ 1032573 w 1032573"/>
                <a:gd name="connsiteY20" fmla="*/ 255709 h 612618"/>
                <a:gd name="connsiteX21" fmla="*/ 1018118 w 1032573"/>
                <a:gd name="connsiteY21" fmla="*/ 180601 h 612618"/>
                <a:gd name="connsiteX22" fmla="*/ 959667 w 1032573"/>
                <a:gd name="connsiteY22" fmla="*/ 156927 h 612618"/>
                <a:gd name="connsiteX23" fmla="*/ 932507 w 1032573"/>
                <a:gd name="connsiteY23" fmla="*/ 57338 h 612618"/>
                <a:gd name="connsiteX24" fmla="*/ 917418 w 1032573"/>
                <a:gd name="connsiteY24" fmla="*/ 54321 h 612618"/>
                <a:gd name="connsiteX25" fmla="*/ 899311 w 1032573"/>
                <a:gd name="connsiteY25" fmla="*/ 33196 h 612618"/>
                <a:gd name="connsiteX26" fmla="*/ 878186 w 1032573"/>
                <a:gd name="connsiteY26" fmla="*/ 27160 h 612618"/>
                <a:gd name="connsiteX27" fmla="*/ 860079 w 1032573"/>
                <a:gd name="connsiteY27" fmla="*/ 0 h 612618"/>
                <a:gd name="connsiteX28" fmla="*/ 817830 w 1032573"/>
                <a:gd name="connsiteY28" fmla="*/ 21125 h 612618"/>
                <a:gd name="connsiteX29" fmla="*/ 754456 w 1032573"/>
                <a:gd name="connsiteY29" fmla="*/ 30178 h 612618"/>
                <a:gd name="connsiteX30" fmla="*/ 715224 w 1032573"/>
                <a:gd name="connsiteY30" fmla="*/ 30178 h 612618"/>
                <a:gd name="connsiteX31" fmla="*/ 654867 w 1032573"/>
                <a:gd name="connsiteY31" fmla="*/ 36214 h 612618"/>
                <a:gd name="connsiteX32" fmla="*/ 618654 w 1032573"/>
                <a:gd name="connsiteY32" fmla="*/ 18107 h 612618"/>
                <a:gd name="connsiteX33" fmla="*/ 582440 w 1032573"/>
                <a:gd name="connsiteY33" fmla="*/ 6036 h 612618"/>
                <a:gd name="connsiteX34" fmla="*/ 561315 w 1032573"/>
                <a:gd name="connsiteY34" fmla="*/ 27160 h 612618"/>
                <a:gd name="connsiteX35" fmla="*/ 576561 w 1032573"/>
                <a:gd name="connsiteY35" fmla="*/ 60356 h 612618"/>
                <a:gd name="connsiteX36" fmla="*/ 579579 w 1032573"/>
                <a:gd name="connsiteY36" fmla="*/ 79738 h 612618"/>
                <a:gd name="connsiteX37" fmla="*/ 546226 w 1032573"/>
                <a:gd name="connsiteY37" fmla="*/ 96570 h 612618"/>
                <a:gd name="connsiteX38" fmla="*/ 513030 w 1032573"/>
                <a:gd name="connsiteY38" fmla="*/ 108641 h 612618"/>
                <a:gd name="connsiteX39" fmla="*/ 459502 w 1032573"/>
                <a:gd name="connsiteY39" fmla="*/ 112933 h 612618"/>
                <a:gd name="connsiteX40" fmla="*/ 464267 w 1032573"/>
                <a:gd name="connsiteY40" fmla="*/ 181069 h 612618"/>
                <a:gd name="connsiteX41" fmla="*/ 437584 w 1032573"/>
                <a:gd name="connsiteY41" fmla="*/ 214265 h 612618"/>
                <a:gd name="connsiteX42" fmla="*/ 416459 w 1032573"/>
                <a:gd name="connsiteY42" fmla="*/ 247461 h 612618"/>
                <a:gd name="connsiteX43" fmla="*/ 392317 w 1032573"/>
                <a:gd name="connsiteY43" fmla="*/ 259533 h 612618"/>
                <a:gd name="connsiteX44" fmla="*/ 353242 w 1032573"/>
                <a:gd name="connsiteY44" fmla="*/ 223486 h 612618"/>
                <a:gd name="connsiteX45" fmla="*/ 356103 w 1032573"/>
                <a:gd name="connsiteY45" fmla="*/ 298764 h 612618"/>
                <a:gd name="connsiteX46" fmla="*/ 334978 w 1032573"/>
                <a:gd name="connsiteY46" fmla="*/ 286693 h 612618"/>
                <a:gd name="connsiteX47" fmla="*/ 316871 w 1032573"/>
                <a:gd name="connsiteY47" fmla="*/ 283675 h 612618"/>
                <a:gd name="connsiteX48" fmla="*/ 277640 w 1032573"/>
                <a:gd name="connsiteY48" fmla="*/ 316871 h 612618"/>
                <a:gd name="connsiteX49" fmla="*/ 262551 w 1032573"/>
                <a:gd name="connsiteY49" fmla="*/ 328942 h 612618"/>
                <a:gd name="connsiteX50" fmla="*/ 229355 w 1032573"/>
                <a:gd name="connsiteY50" fmla="*/ 334978 h 612618"/>
                <a:gd name="connsiteX51" fmla="*/ 211248 w 1032573"/>
                <a:gd name="connsiteY51" fmla="*/ 316871 h 612618"/>
                <a:gd name="connsiteX52" fmla="*/ 196158 w 1032573"/>
                <a:gd name="connsiteY52" fmla="*/ 310836 h 612618"/>
                <a:gd name="connsiteX53" fmla="*/ 132784 w 1032573"/>
                <a:gd name="connsiteY53" fmla="*/ 350067 h 612618"/>
                <a:gd name="connsiteX0" fmla="*/ 132784 w 1032573"/>
                <a:gd name="connsiteY0" fmla="*/ 350067 h 612618"/>
                <a:gd name="connsiteX1" fmla="*/ 141838 w 1032573"/>
                <a:gd name="connsiteY1" fmla="*/ 425513 h 612618"/>
                <a:gd name="connsiteX2" fmla="*/ 93553 w 1032573"/>
                <a:gd name="connsiteY2" fmla="*/ 452673 h 612618"/>
                <a:gd name="connsiteX3" fmla="*/ 90535 w 1032573"/>
                <a:gd name="connsiteY3" fmla="*/ 488887 h 612618"/>
                <a:gd name="connsiteX4" fmla="*/ 90535 w 1032573"/>
                <a:gd name="connsiteY4" fmla="*/ 503976 h 612618"/>
                <a:gd name="connsiteX5" fmla="*/ 0 w 1032573"/>
                <a:gd name="connsiteY5" fmla="*/ 482851 h 612618"/>
                <a:gd name="connsiteX6" fmla="*/ 0 w 1032573"/>
                <a:gd name="connsiteY6" fmla="*/ 570368 h 612618"/>
                <a:gd name="connsiteX7" fmla="*/ 15089 w 1032573"/>
                <a:gd name="connsiteY7" fmla="*/ 612618 h 612618"/>
                <a:gd name="connsiteX8" fmla="*/ 75446 w 1032573"/>
                <a:gd name="connsiteY8" fmla="*/ 609600 h 612618"/>
                <a:gd name="connsiteX9" fmla="*/ 135802 w 1032573"/>
                <a:gd name="connsiteY9" fmla="*/ 597529 h 612618"/>
                <a:gd name="connsiteX10" fmla="*/ 208230 w 1032573"/>
                <a:gd name="connsiteY10" fmla="*/ 564333 h 612618"/>
                <a:gd name="connsiteX11" fmla="*/ 310836 w 1032573"/>
                <a:gd name="connsiteY11" fmla="*/ 549243 h 612618"/>
                <a:gd name="connsiteX12" fmla="*/ 449656 w 1032573"/>
                <a:gd name="connsiteY12" fmla="*/ 522083 h 612618"/>
                <a:gd name="connsiteX13" fmla="*/ 624689 w 1032573"/>
                <a:gd name="connsiteY13" fmla="*/ 488887 h 612618"/>
                <a:gd name="connsiteX14" fmla="*/ 781616 w 1032573"/>
                <a:gd name="connsiteY14" fmla="*/ 464744 h 612618"/>
                <a:gd name="connsiteX15" fmla="*/ 841972 w 1032573"/>
                <a:gd name="connsiteY15" fmla="*/ 446637 h 612618"/>
                <a:gd name="connsiteX16" fmla="*/ 919330 w 1032573"/>
                <a:gd name="connsiteY16" fmla="*/ 406769 h 612618"/>
                <a:gd name="connsiteX17" fmla="*/ 951092 w 1032573"/>
                <a:gd name="connsiteY17" fmla="*/ 356103 h 612618"/>
                <a:gd name="connsiteX18" fmla="*/ 969834 w 1032573"/>
                <a:gd name="connsiteY18" fmla="*/ 308924 h 612618"/>
                <a:gd name="connsiteX19" fmla="*/ 999378 w 1032573"/>
                <a:gd name="connsiteY19" fmla="*/ 281763 h 612618"/>
                <a:gd name="connsiteX20" fmla="*/ 1032573 w 1032573"/>
                <a:gd name="connsiteY20" fmla="*/ 255709 h 612618"/>
                <a:gd name="connsiteX21" fmla="*/ 1018118 w 1032573"/>
                <a:gd name="connsiteY21" fmla="*/ 180601 h 612618"/>
                <a:gd name="connsiteX22" fmla="*/ 959667 w 1032573"/>
                <a:gd name="connsiteY22" fmla="*/ 156927 h 612618"/>
                <a:gd name="connsiteX23" fmla="*/ 932507 w 1032573"/>
                <a:gd name="connsiteY23" fmla="*/ 57338 h 612618"/>
                <a:gd name="connsiteX24" fmla="*/ 917418 w 1032573"/>
                <a:gd name="connsiteY24" fmla="*/ 54321 h 612618"/>
                <a:gd name="connsiteX25" fmla="*/ 899311 w 1032573"/>
                <a:gd name="connsiteY25" fmla="*/ 33196 h 612618"/>
                <a:gd name="connsiteX26" fmla="*/ 878186 w 1032573"/>
                <a:gd name="connsiteY26" fmla="*/ 27160 h 612618"/>
                <a:gd name="connsiteX27" fmla="*/ 860079 w 1032573"/>
                <a:gd name="connsiteY27" fmla="*/ 0 h 612618"/>
                <a:gd name="connsiteX28" fmla="*/ 817830 w 1032573"/>
                <a:gd name="connsiteY28" fmla="*/ 21125 h 612618"/>
                <a:gd name="connsiteX29" fmla="*/ 754456 w 1032573"/>
                <a:gd name="connsiteY29" fmla="*/ 30178 h 612618"/>
                <a:gd name="connsiteX30" fmla="*/ 715224 w 1032573"/>
                <a:gd name="connsiteY30" fmla="*/ 30178 h 612618"/>
                <a:gd name="connsiteX31" fmla="*/ 654867 w 1032573"/>
                <a:gd name="connsiteY31" fmla="*/ 36214 h 612618"/>
                <a:gd name="connsiteX32" fmla="*/ 618654 w 1032573"/>
                <a:gd name="connsiteY32" fmla="*/ 18107 h 612618"/>
                <a:gd name="connsiteX33" fmla="*/ 582440 w 1032573"/>
                <a:gd name="connsiteY33" fmla="*/ 6036 h 612618"/>
                <a:gd name="connsiteX34" fmla="*/ 561315 w 1032573"/>
                <a:gd name="connsiteY34" fmla="*/ 27160 h 612618"/>
                <a:gd name="connsiteX35" fmla="*/ 576561 w 1032573"/>
                <a:gd name="connsiteY35" fmla="*/ 60356 h 612618"/>
                <a:gd name="connsiteX36" fmla="*/ 579579 w 1032573"/>
                <a:gd name="connsiteY36" fmla="*/ 79738 h 612618"/>
                <a:gd name="connsiteX37" fmla="*/ 546226 w 1032573"/>
                <a:gd name="connsiteY37" fmla="*/ 96570 h 612618"/>
                <a:gd name="connsiteX38" fmla="*/ 513030 w 1032573"/>
                <a:gd name="connsiteY38" fmla="*/ 108641 h 612618"/>
                <a:gd name="connsiteX39" fmla="*/ 459502 w 1032573"/>
                <a:gd name="connsiteY39" fmla="*/ 112933 h 612618"/>
                <a:gd name="connsiteX40" fmla="*/ 464267 w 1032573"/>
                <a:gd name="connsiteY40" fmla="*/ 181069 h 612618"/>
                <a:gd name="connsiteX41" fmla="*/ 437584 w 1032573"/>
                <a:gd name="connsiteY41" fmla="*/ 214265 h 612618"/>
                <a:gd name="connsiteX42" fmla="*/ 416459 w 1032573"/>
                <a:gd name="connsiteY42" fmla="*/ 247461 h 612618"/>
                <a:gd name="connsiteX43" fmla="*/ 392317 w 1032573"/>
                <a:gd name="connsiteY43" fmla="*/ 259533 h 612618"/>
                <a:gd name="connsiteX44" fmla="*/ 353242 w 1032573"/>
                <a:gd name="connsiteY44" fmla="*/ 223486 h 612618"/>
                <a:gd name="connsiteX45" fmla="*/ 356103 w 1032573"/>
                <a:gd name="connsiteY45" fmla="*/ 298764 h 612618"/>
                <a:gd name="connsiteX46" fmla="*/ 334978 w 1032573"/>
                <a:gd name="connsiteY46" fmla="*/ 286693 h 612618"/>
                <a:gd name="connsiteX47" fmla="*/ 316871 w 1032573"/>
                <a:gd name="connsiteY47" fmla="*/ 283675 h 612618"/>
                <a:gd name="connsiteX48" fmla="*/ 277640 w 1032573"/>
                <a:gd name="connsiteY48" fmla="*/ 316871 h 612618"/>
                <a:gd name="connsiteX49" fmla="*/ 262551 w 1032573"/>
                <a:gd name="connsiteY49" fmla="*/ 317039 h 612618"/>
                <a:gd name="connsiteX50" fmla="*/ 229355 w 1032573"/>
                <a:gd name="connsiteY50" fmla="*/ 334978 h 612618"/>
                <a:gd name="connsiteX51" fmla="*/ 211248 w 1032573"/>
                <a:gd name="connsiteY51" fmla="*/ 316871 h 612618"/>
                <a:gd name="connsiteX52" fmla="*/ 196158 w 1032573"/>
                <a:gd name="connsiteY52" fmla="*/ 310836 h 612618"/>
                <a:gd name="connsiteX53" fmla="*/ 132784 w 1032573"/>
                <a:gd name="connsiteY53" fmla="*/ 350067 h 612618"/>
                <a:gd name="connsiteX0" fmla="*/ 132784 w 1032573"/>
                <a:gd name="connsiteY0" fmla="*/ 350067 h 612618"/>
                <a:gd name="connsiteX1" fmla="*/ 141838 w 1032573"/>
                <a:gd name="connsiteY1" fmla="*/ 425513 h 612618"/>
                <a:gd name="connsiteX2" fmla="*/ 93553 w 1032573"/>
                <a:gd name="connsiteY2" fmla="*/ 452673 h 612618"/>
                <a:gd name="connsiteX3" fmla="*/ 90535 w 1032573"/>
                <a:gd name="connsiteY3" fmla="*/ 488887 h 612618"/>
                <a:gd name="connsiteX4" fmla="*/ 90535 w 1032573"/>
                <a:gd name="connsiteY4" fmla="*/ 503976 h 612618"/>
                <a:gd name="connsiteX5" fmla="*/ 0 w 1032573"/>
                <a:gd name="connsiteY5" fmla="*/ 482851 h 612618"/>
                <a:gd name="connsiteX6" fmla="*/ 0 w 1032573"/>
                <a:gd name="connsiteY6" fmla="*/ 570368 h 612618"/>
                <a:gd name="connsiteX7" fmla="*/ 15089 w 1032573"/>
                <a:gd name="connsiteY7" fmla="*/ 612618 h 612618"/>
                <a:gd name="connsiteX8" fmla="*/ 75446 w 1032573"/>
                <a:gd name="connsiteY8" fmla="*/ 609600 h 612618"/>
                <a:gd name="connsiteX9" fmla="*/ 135802 w 1032573"/>
                <a:gd name="connsiteY9" fmla="*/ 597529 h 612618"/>
                <a:gd name="connsiteX10" fmla="*/ 208230 w 1032573"/>
                <a:gd name="connsiteY10" fmla="*/ 564333 h 612618"/>
                <a:gd name="connsiteX11" fmla="*/ 310836 w 1032573"/>
                <a:gd name="connsiteY11" fmla="*/ 549243 h 612618"/>
                <a:gd name="connsiteX12" fmla="*/ 449656 w 1032573"/>
                <a:gd name="connsiteY12" fmla="*/ 522083 h 612618"/>
                <a:gd name="connsiteX13" fmla="*/ 624689 w 1032573"/>
                <a:gd name="connsiteY13" fmla="*/ 488887 h 612618"/>
                <a:gd name="connsiteX14" fmla="*/ 781616 w 1032573"/>
                <a:gd name="connsiteY14" fmla="*/ 464744 h 612618"/>
                <a:gd name="connsiteX15" fmla="*/ 841972 w 1032573"/>
                <a:gd name="connsiteY15" fmla="*/ 446637 h 612618"/>
                <a:gd name="connsiteX16" fmla="*/ 919330 w 1032573"/>
                <a:gd name="connsiteY16" fmla="*/ 406769 h 612618"/>
                <a:gd name="connsiteX17" fmla="*/ 951092 w 1032573"/>
                <a:gd name="connsiteY17" fmla="*/ 356103 h 612618"/>
                <a:gd name="connsiteX18" fmla="*/ 969834 w 1032573"/>
                <a:gd name="connsiteY18" fmla="*/ 308924 h 612618"/>
                <a:gd name="connsiteX19" fmla="*/ 999378 w 1032573"/>
                <a:gd name="connsiteY19" fmla="*/ 281763 h 612618"/>
                <a:gd name="connsiteX20" fmla="*/ 1032573 w 1032573"/>
                <a:gd name="connsiteY20" fmla="*/ 255709 h 612618"/>
                <a:gd name="connsiteX21" fmla="*/ 1018118 w 1032573"/>
                <a:gd name="connsiteY21" fmla="*/ 180601 h 612618"/>
                <a:gd name="connsiteX22" fmla="*/ 959667 w 1032573"/>
                <a:gd name="connsiteY22" fmla="*/ 156927 h 612618"/>
                <a:gd name="connsiteX23" fmla="*/ 932507 w 1032573"/>
                <a:gd name="connsiteY23" fmla="*/ 57338 h 612618"/>
                <a:gd name="connsiteX24" fmla="*/ 917418 w 1032573"/>
                <a:gd name="connsiteY24" fmla="*/ 54321 h 612618"/>
                <a:gd name="connsiteX25" fmla="*/ 899311 w 1032573"/>
                <a:gd name="connsiteY25" fmla="*/ 33196 h 612618"/>
                <a:gd name="connsiteX26" fmla="*/ 878186 w 1032573"/>
                <a:gd name="connsiteY26" fmla="*/ 27160 h 612618"/>
                <a:gd name="connsiteX27" fmla="*/ 860079 w 1032573"/>
                <a:gd name="connsiteY27" fmla="*/ 0 h 612618"/>
                <a:gd name="connsiteX28" fmla="*/ 817830 w 1032573"/>
                <a:gd name="connsiteY28" fmla="*/ 21125 h 612618"/>
                <a:gd name="connsiteX29" fmla="*/ 754456 w 1032573"/>
                <a:gd name="connsiteY29" fmla="*/ 30178 h 612618"/>
                <a:gd name="connsiteX30" fmla="*/ 715224 w 1032573"/>
                <a:gd name="connsiteY30" fmla="*/ 30178 h 612618"/>
                <a:gd name="connsiteX31" fmla="*/ 654867 w 1032573"/>
                <a:gd name="connsiteY31" fmla="*/ 36214 h 612618"/>
                <a:gd name="connsiteX32" fmla="*/ 618654 w 1032573"/>
                <a:gd name="connsiteY32" fmla="*/ 18107 h 612618"/>
                <a:gd name="connsiteX33" fmla="*/ 582440 w 1032573"/>
                <a:gd name="connsiteY33" fmla="*/ 6036 h 612618"/>
                <a:gd name="connsiteX34" fmla="*/ 561315 w 1032573"/>
                <a:gd name="connsiteY34" fmla="*/ 27160 h 612618"/>
                <a:gd name="connsiteX35" fmla="*/ 576561 w 1032573"/>
                <a:gd name="connsiteY35" fmla="*/ 60356 h 612618"/>
                <a:gd name="connsiteX36" fmla="*/ 579579 w 1032573"/>
                <a:gd name="connsiteY36" fmla="*/ 79738 h 612618"/>
                <a:gd name="connsiteX37" fmla="*/ 546226 w 1032573"/>
                <a:gd name="connsiteY37" fmla="*/ 96570 h 612618"/>
                <a:gd name="connsiteX38" fmla="*/ 513030 w 1032573"/>
                <a:gd name="connsiteY38" fmla="*/ 108641 h 612618"/>
                <a:gd name="connsiteX39" fmla="*/ 459502 w 1032573"/>
                <a:gd name="connsiteY39" fmla="*/ 112933 h 612618"/>
                <a:gd name="connsiteX40" fmla="*/ 464267 w 1032573"/>
                <a:gd name="connsiteY40" fmla="*/ 181069 h 612618"/>
                <a:gd name="connsiteX41" fmla="*/ 437584 w 1032573"/>
                <a:gd name="connsiteY41" fmla="*/ 214265 h 612618"/>
                <a:gd name="connsiteX42" fmla="*/ 416459 w 1032573"/>
                <a:gd name="connsiteY42" fmla="*/ 247461 h 612618"/>
                <a:gd name="connsiteX43" fmla="*/ 392317 w 1032573"/>
                <a:gd name="connsiteY43" fmla="*/ 259533 h 612618"/>
                <a:gd name="connsiteX44" fmla="*/ 353242 w 1032573"/>
                <a:gd name="connsiteY44" fmla="*/ 223486 h 612618"/>
                <a:gd name="connsiteX45" fmla="*/ 356103 w 1032573"/>
                <a:gd name="connsiteY45" fmla="*/ 298764 h 612618"/>
                <a:gd name="connsiteX46" fmla="*/ 334978 w 1032573"/>
                <a:gd name="connsiteY46" fmla="*/ 286693 h 612618"/>
                <a:gd name="connsiteX47" fmla="*/ 316871 w 1032573"/>
                <a:gd name="connsiteY47" fmla="*/ 283675 h 612618"/>
                <a:gd name="connsiteX48" fmla="*/ 277640 w 1032573"/>
                <a:gd name="connsiteY48" fmla="*/ 302586 h 612618"/>
                <a:gd name="connsiteX49" fmla="*/ 262551 w 1032573"/>
                <a:gd name="connsiteY49" fmla="*/ 317039 h 612618"/>
                <a:gd name="connsiteX50" fmla="*/ 229355 w 1032573"/>
                <a:gd name="connsiteY50" fmla="*/ 334978 h 612618"/>
                <a:gd name="connsiteX51" fmla="*/ 211248 w 1032573"/>
                <a:gd name="connsiteY51" fmla="*/ 316871 h 612618"/>
                <a:gd name="connsiteX52" fmla="*/ 196158 w 1032573"/>
                <a:gd name="connsiteY52" fmla="*/ 310836 h 612618"/>
                <a:gd name="connsiteX53" fmla="*/ 132784 w 1032573"/>
                <a:gd name="connsiteY53" fmla="*/ 350067 h 612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1032573" h="612618">
                  <a:moveTo>
                    <a:pt x="132784" y="350067"/>
                  </a:moveTo>
                  <a:lnTo>
                    <a:pt x="141838" y="425513"/>
                  </a:lnTo>
                  <a:lnTo>
                    <a:pt x="93553" y="452673"/>
                  </a:lnTo>
                  <a:lnTo>
                    <a:pt x="90535" y="488887"/>
                  </a:lnTo>
                  <a:lnTo>
                    <a:pt x="90535" y="503976"/>
                  </a:lnTo>
                  <a:lnTo>
                    <a:pt x="0" y="482851"/>
                  </a:lnTo>
                  <a:lnTo>
                    <a:pt x="0" y="570368"/>
                  </a:lnTo>
                  <a:lnTo>
                    <a:pt x="15089" y="612618"/>
                  </a:lnTo>
                  <a:lnTo>
                    <a:pt x="75446" y="609600"/>
                  </a:lnTo>
                  <a:lnTo>
                    <a:pt x="135802" y="597529"/>
                  </a:lnTo>
                  <a:lnTo>
                    <a:pt x="208230" y="564333"/>
                  </a:lnTo>
                  <a:lnTo>
                    <a:pt x="310836" y="549243"/>
                  </a:lnTo>
                  <a:lnTo>
                    <a:pt x="449656" y="522083"/>
                  </a:lnTo>
                  <a:lnTo>
                    <a:pt x="624689" y="488887"/>
                  </a:lnTo>
                  <a:lnTo>
                    <a:pt x="781616" y="464744"/>
                  </a:lnTo>
                  <a:lnTo>
                    <a:pt x="841972" y="446637"/>
                  </a:lnTo>
                  <a:lnTo>
                    <a:pt x="919330" y="406769"/>
                  </a:lnTo>
                  <a:lnTo>
                    <a:pt x="951092" y="356103"/>
                  </a:lnTo>
                  <a:lnTo>
                    <a:pt x="969834" y="308924"/>
                  </a:lnTo>
                  <a:lnTo>
                    <a:pt x="999378" y="281763"/>
                  </a:lnTo>
                  <a:lnTo>
                    <a:pt x="1032573" y="255709"/>
                  </a:lnTo>
                  <a:lnTo>
                    <a:pt x="1018118" y="180601"/>
                  </a:lnTo>
                  <a:lnTo>
                    <a:pt x="959667" y="156927"/>
                  </a:lnTo>
                  <a:lnTo>
                    <a:pt x="932507" y="57338"/>
                  </a:lnTo>
                  <a:lnTo>
                    <a:pt x="917418" y="54321"/>
                  </a:lnTo>
                  <a:lnTo>
                    <a:pt x="899311" y="33196"/>
                  </a:lnTo>
                  <a:lnTo>
                    <a:pt x="878186" y="27160"/>
                  </a:lnTo>
                  <a:lnTo>
                    <a:pt x="860079" y="0"/>
                  </a:lnTo>
                  <a:lnTo>
                    <a:pt x="817830" y="21125"/>
                  </a:lnTo>
                  <a:lnTo>
                    <a:pt x="754456" y="30178"/>
                  </a:lnTo>
                  <a:lnTo>
                    <a:pt x="715224" y="30178"/>
                  </a:lnTo>
                  <a:lnTo>
                    <a:pt x="654867" y="36214"/>
                  </a:lnTo>
                  <a:lnTo>
                    <a:pt x="618654" y="18107"/>
                  </a:lnTo>
                  <a:lnTo>
                    <a:pt x="582440" y="6036"/>
                  </a:lnTo>
                  <a:lnTo>
                    <a:pt x="561315" y="27160"/>
                  </a:lnTo>
                  <a:lnTo>
                    <a:pt x="576561" y="60356"/>
                  </a:lnTo>
                  <a:lnTo>
                    <a:pt x="579579" y="79738"/>
                  </a:lnTo>
                  <a:lnTo>
                    <a:pt x="546226" y="96570"/>
                  </a:lnTo>
                  <a:lnTo>
                    <a:pt x="513030" y="108641"/>
                  </a:lnTo>
                  <a:lnTo>
                    <a:pt x="459502" y="112933"/>
                  </a:lnTo>
                  <a:lnTo>
                    <a:pt x="464267" y="181069"/>
                  </a:lnTo>
                  <a:lnTo>
                    <a:pt x="437584" y="214265"/>
                  </a:lnTo>
                  <a:lnTo>
                    <a:pt x="416459" y="247461"/>
                  </a:lnTo>
                  <a:lnTo>
                    <a:pt x="392317" y="259533"/>
                  </a:lnTo>
                  <a:lnTo>
                    <a:pt x="353242" y="223486"/>
                  </a:lnTo>
                  <a:lnTo>
                    <a:pt x="356103" y="298764"/>
                  </a:lnTo>
                  <a:lnTo>
                    <a:pt x="334978" y="286693"/>
                  </a:lnTo>
                  <a:lnTo>
                    <a:pt x="316871" y="283675"/>
                  </a:lnTo>
                  <a:lnTo>
                    <a:pt x="277640" y="302586"/>
                  </a:lnTo>
                  <a:lnTo>
                    <a:pt x="262551" y="317039"/>
                  </a:lnTo>
                  <a:lnTo>
                    <a:pt x="229355" y="334978"/>
                  </a:lnTo>
                  <a:lnTo>
                    <a:pt x="211248" y="316871"/>
                  </a:lnTo>
                  <a:lnTo>
                    <a:pt x="196158" y="310836"/>
                  </a:lnTo>
                  <a:lnTo>
                    <a:pt x="132784" y="350067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endParaRPr lang="en-GB">
                <a:solidFill>
                  <a:srgbClr val="010101"/>
                </a:solidFill>
                <a:ea typeface="ＭＳ Ｐゴシック" charset="-128"/>
              </a:endParaRPr>
            </a:p>
          </p:txBody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95000AED-2008-4DAE-AE5D-54765A78E79C}"/>
                </a:ext>
              </a:extLst>
            </p:cNvPr>
            <p:cNvSpPr/>
            <p:nvPr/>
          </p:nvSpPr>
          <p:spPr>
            <a:xfrm>
              <a:off x="5665375" y="3329346"/>
              <a:ext cx="1719805" cy="805638"/>
            </a:xfrm>
            <a:custGeom>
              <a:avLst/>
              <a:gdLst>
                <a:gd name="connsiteX0" fmla="*/ 129766 w 1273521"/>
                <a:gd name="connsiteY0" fmla="*/ 238408 h 585458"/>
                <a:gd name="connsiteX1" fmla="*/ 63374 w 1273521"/>
                <a:gd name="connsiteY1" fmla="*/ 331961 h 585458"/>
                <a:gd name="connsiteX2" fmla="*/ 63374 w 1273521"/>
                <a:gd name="connsiteY2" fmla="*/ 368174 h 585458"/>
                <a:gd name="connsiteX3" fmla="*/ 33196 w 1273521"/>
                <a:gd name="connsiteY3" fmla="*/ 452673 h 585458"/>
                <a:gd name="connsiteX4" fmla="*/ 33196 w 1273521"/>
                <a:gd name="connsiteY4" fmla="*/ 488887 h 585458"/>
                <a:gd name="connsiteX5" fmla="*/ 6036 w 1273521"/>
                <a:gd name="connsiteY5" fmla="*/ 525101 h 585458"/>
                <a:gd name="connsiteX6" fmla="*/ 6036 w 1273521"/>
                <a:gd name="connsiteY6" fmla="*/ 555279 h 585458"/>
                <a:gd name="connsiteX7" fmla="*/ 0 w 1273521"/>
                <a:gd name="connsiteY7" fmla="*/ 585458 h 585458"/>
                <a:gd name="connsiteX8" fmla="*/ 283675 w 1273521"/>
                <a:gd name="connsiteY8" fmla="*/ 540190 h 585458"/>
                <a:gd name="connsiteX9" fmla="*/ 328942 w 1273521"/>
                <a:gd name="connsiteY9" fmla="*/ 549244 h 585458"/>
                <a:gd name="connsiteX10" fmla="*/ 334978 w 1273521"/>
                <a:gd name="connsiteY10" fmla="*/ 531137 h 585458"/>
                <a:gd name="connsiteX11" fmla="*/ 365156 w 1273521"/>
                <a:gd name="connsiteY11" fmla="*/ 525101 h 585458"/>
                <a:gd name="connsiteX12" fmla="*/ 419477 w 1273521"/>
                <a:gd name="connsiteY12" fmla="*/ 497941 h 585458"/>
                <a:gd name="connsiteX13" fmla="*/ 452673 w 1273521"/>
                <a:gd name="connsiteY13" fmla="*/ 516048 h 585458"/>
                <a:gd name="connsiteX14" fmla="*/ 932507 w 1273521"/>
                <a:gd name="connsiteY14" fmla="*/ 413442 h 585458"/>
                <a:gd name="connsiteX15" fmla="*/ 905346 w 1273521"/>
                <a:gd name="connsiteY15" fmla="*/ 371192 h 585458"/>
                <a:gd name="connsiteX16" fmla="*/ 941560 w 1273521"/>
                <a:gd name="connsiteY16" fmla="*/ 344032 h 585458"/>
                <a:gd name="connsiteX17" fmla="*/ 956649 w 1273521"/>
                <a:gd name="connsiteY17" fmla="*/ 307818 h 585458"/>
                <a:gd name="connsiteX18" fmla="*/ 1017006 w 1273521"/>
                <a:gd name="connsiteY18" fmla="*/ 250479 h 585458"/>
                <a:gd name="connsiteX19" fmla="*/ 1068309 w 1273521"/>
                <a:gd name="connsiteY19" fmla="*/ 220301 h 585458"/>
                <a:gd name="connsiteX20" fmla="*/ 1101505 w 1273521"/>
                <a:gd name="connsiteY20" fmla="*/ 187105 h 585458"/>
                <a:gd name="connsiteX21" fmla="*/ 1122630 w 1273521"/>
                <a:gd name="connsiteY21" fmla="*/ 144856 h 585458"/>
                <a:gd name="connsiteX22" fmla="*/ 1167897 w 1273521"/>
                <a:gd name="connsiteY22" fmla="*/ 141838 h 585458"/>
                <a:gd name="connsiteX23" fmla="*/ 1192040 w 1273521"/>
                <a:gd name="connsiteY23" fmla="*/ 108642 h 585458"/>
                <a:gd name="connsiteX24" fmla="*/ 1207129 w 1273521"/>
                <a:gd name="connsiteY24" fmla="*/ 90535 h 585458"/>
                <a:gd name="connsiteX25" fmla="*/ 1240325 w 1273521"/>
                <a:gd name="connsiteY25" fmla="*/ 96570 h 585458"/>
                <a:gd name="connsiteX26" fmla="*/ 1270503 w 1273521"/>
                <a:gd name="connsiteY26" fmla="*/ 57339 h 585458"/>
                <a:gd name="connsiteX27" fmla="*/ 1273521 w 1273521"/>
                <a:gd name="connsiteY27" fmla="*/ 0 h 585458"/>
                <a:gd name="connsiteX28" fmla="*/ 980792 w 1273521"/>
                <a:gd name="connsiteY28" fmla="*/ 78463 h 585458"/>
                <a:gd name="connsiteX29" fmla="*/ 334978 w 1273521"/>
                <a:gd name="connsiteY29" fmla="*/ 199176 h 585458"/>
                <a:gd name="connsiteX30" fmla="*/ 274622 w 1273521"/>
                <a:gd name="connsiteY30" fmla="*/ 235390 h 585458"/>
                <a:gd name="connsiteX31" fmla="*/ 235390 w 1273521"/>
                <a:gd name="connsiteY31" fmla="*/ 238408 h 585458"/>
                <a:gd name="connsiteX32" fmla="*/ 129766 w 1273521"/>
                <a:gd name="connsiteY32" fmla="*/ 238408 h 585458"/>
                <a:gd name="connsiteX0" fmla="*/ 129766 w 1278631"/>
                <a:gd name="connsiteY0" fmla="*/ 252687 h 599737"/>
                <a:gd name="connsiteX1" fmla="*/ 63374 w 1278631"/>
                <a:gd name="connsiteY1" fmla="*/ 346240 h 599737"/>
                <a:gd name="connsiteX2" fmla="*/ 63374 w 1278631"/>
                <a:gd name="connsiteY2" fmla="*/ 382453 h 599737"/>
                <a:gd name="connsiteX3" fmla="*/ 33196 w 1278631"/>
                <a:gd name="connsiteY3" fmla="*/ 466952 h 599737"/>
                <a:gd name="connsiteX4" fmla="*/ 33196 w 1278631"/>
                <a:gd name="connsiteY4" fmla="*/ 503166 h 599737"/>
                <a:gd name="connsiteX5" fmla="*/ 6036 w 1278631"/>
                <a:gd name="connsiteY5" fmla="*/ 539380 h 599737"/>
                <a:gd name="connsiteX6" fmla="*/ 6036 w 1278631"/>
                <a:gd name="connsiteY6" fmla="*/ 569558 h 599737"/>
                <a:gd name="connsiteX7" fmla="*/ 0 w 1278631"/>
                <a:gd name="connsiteY7" fmla="*/ 599737 h 599737"/>
                <a:gd name="connsiteX8" fmla="*/ 283675 w 1278631"/>
                <a:gd name="connsiteY8" fmla="*/ 554469 h 599737"/>
                <a:gd name="connsiteX9" fmla="*/ 328942 w 1278631"/>
                <a:gd name="connsiteY9" fmla="*/ 563523 h 599737"/>
                <a:gd name="connsiteX10" fmla="*/ 334978 w 1278631"/>
                <a:gd name="connsiteY10" fmla="*/ 545416 h 599737"/>
                <a:gd name="connsiteX11" fmla="*/ 365156 w 1278631"/>
                <a:gd name="connsiteY11" fmla="*/ 539380 h 599737"/>
                <a:gd name="connsiteX12" fmla="*/ 419477 w 1278631"/>
                <a:gd name="connsiteY12" fmla="*/ 512220 h 599737"/>
                <a:gd name="connsiteX13" fmla="*/ 452673 w 1278631"/>
                <a:gd name="connsiteY13" fmla="*/ 530327 h 599737"/>
                <a:gd name="connsiteX14" fmla="*/ 932507 w 1278631"/>
                <a:gd name="connsiteY14" fmla="*/ 427721 h 599737"/>
                <a:gd name="connsiteX15" fmla="*/ 905346 w 1278631"/>
                <a:gd name="connsiteY15" fmla="*/ 385471 h 599737"/>
                <a:gd name="connsiteX16" fmla="*/ 941560 w 1278631"/>
                <a:gd name="connsiteY16" fmla="*/ 358311 h 599737"/>
                <a:gd name="connsiteX17" fmla="*/ 956649 w 1278631"/>
                <a:gd name="connsiteY17" fmla="*/ 322097 h 599737"/>
                <a:gd name="connsiteX18" fmla="*/ 1017006 w 1278631"/>
                <a:gd name="connsiteY18" fmla="*/ 264758 h 599737"/>
                <a:gd name="connsiteX19" fmla="*/ 1068309 w 1278631"/>
                <a:gd name="connsiteY19" fmla="*/ 234580 h 599737"/>
                <a:gd name="connsiteX20" fmla="*/ 1101505 w 1278631"/>
                <a:gd name="connsiteY20" fmla="*/ 201384 h 599737"/>
                <a:gd name="connsiteX21" fmla="*/ 1122630 w 1278631"/>
                <a:gd name="connsiteY21" fmla="*/ 159135 h 599737"/>
                <a:gd name="connsiteX22" fmla="*/ 1167897 w 1278631"/>
                <a:gd name="connsiteY22" fmla="*/ 156117 h 599737"/>
                <a:gd name="connsiteX23" fmla="*/ 1192040 w 1278631"/>
                <a:gd name="connsiteY23" fmla="*/ 122921 h 599737"/>
                <a:gd name="connsiteX24" fmla="*/ 1207129 w 1278631"/>
                <a:gd name="connsiteY24" fmla="*/ 104814 h 599737"/>
                <a:gd name="connsiteX25" fmla="*/ 1240325 w 1278631"/>
                <a:gd name="connsiteY25" fmla="*/ 110849 h 599737"/>
                <a:gd name="connsiteX26" fmla="*/ 1270503 w 1278631"/>
                <a:gd name="connsiteY26" fmla="*/ 71618 h 599737"/>
                <a:gd name="connsiteX27" fmla="*/ 1278631 w 1278631"/>
                <a:gd name="connsiteY27" fmla="*/ 0 h 599737"/>
                <a:gd name="connsiteX28" fmla="*/ 980792 w 1278631"/>
                <a:gd name="connsiteY28" fmla="*/ 92742 h 599737"/>
                <a:gd name="connsiteX29" fmla="*/ 334978 w 1278631"/>
                <a:gd name="connsiteY29" fmla="*/ 213455 h 599737"/>
                <a:gd name="connsiteX30" fmla="*/ 274622 w 1278631"/>
                <a:gd name="connsiteY30" fmla="*/ 249669 h 599737"/>
                <a:gd name="connsiteX31" fmla="*/ 235390 w 1278631"/>
                <a:gd name="connsiteY31" fmla="*/ 252687 h 599737"/>
                <a:gd name="connsiteX32" fmla="*/ 129766 w 1278631"/>
                <a:gd name="connsiteY32" fmla="*/ 252687 h 599737"/>
                <a:gd name="connsiteX0" fmla="*/ 98837 w 1278631"/>
                <a:gd name="connsiteY0" fmla="*/ 262065 h 599737"/>
                <a:gd name="connsiteX1" fmla="*/ 63374 w 1278631"/>
                <a:gd name="connsiteY1" fmla="*/ 346240 h 599737"/>
                <a:gd name="connsiteX2" fmla="*/ 63374 w 1278631"/>
                <a:gd name="connsiteY2" fmla="*/ 382453 h 599737"/>
                <a:gd name="connsiteX3" fmla="*/ 33196 w 1278631"/>
                <a:gd name="connsiteY3" fmla="*/ 466952 h 599737"/>
                <a:gd name="connsiteX4" fmla="*/ 33196 w 1278631"/>
                <a:gd name="connsiteY4" fmla="*/ 503166 h 599737"/>
                <a:gd name="connsiteX5" fmla="*/ 6036 w 1278631"/>
                <a:gd name="connsiteY5" fmla="*/ 539380 h 599737"/>
                <a:gd name="connsiteX6" fmla="*/ 6036 w 1278631"/>
                <a:gd name="connsiteY6" fmla="*/ 569558 h 599737"/>
                <a:gd name="connsiteX7" fmla="*/ 0 w 1278631"/>
                <a:gd name="connsiteY7" fmla="*/ 599737 h 599737"/>
                <a:gd name="connsiteX8" fmla="*/ 283675 w 1278631"/>
                <a:gd name="connsiteY8" fmla="*/ 554469 h 599737"/>
                <a:gd name="connsiteX9" fmla="*/ 328942 w 1278631"/>
                <a:gd name="connsiteY9" fmla="*/ 563523 h 599737"/>
                <a:gd name="connsiteX10" fmla="*/ 334978 w 1278631"/>
                <a:gd name="connsiteY10" fmla="*/ 545416 h 599737"/>
                <a:gd name="connsiteX11" fmla="*/ 365156 w 1278631"/>
                <a:gd name="connsiteY11" fmla="*/ 539380 h 599737"/>
                <a:gd name="connsiteX12" fmla="*/ 419477 w 1278631"/>
                <a:gd name="connsiteY12" fmla="*/ 512220 h 599737"/>
                <a:gd name="connsiteX13" fmla="*/ 452673 w 1278631"/>
                <a:gd name="connsiteY13" fmla="*/ 530327 h 599737"/>
                <a:gd name="connsiteX14" fmla="*/ 932507 w 1278631"/>
                <a:gd name="connsiteY14" fmla="*/ 427721 h 599737"/>
                <a:gd name="connsiteX15" fmla="*/ 905346 w 1278631"/>
                <a:gd name="connsiteY15" fmla="*/ 385471 h 599737"/>
                <a:gd name="connsiteX16" fmla="*/ 941560 w 1278631"/>
                <a:gd name="connsiteY16" fmla="*/ 358311 h 599737"/>
                <a:gd name="connsiteX17" fmla="*/ 956649 w 1278631"/>
                <a:gd name="connsiteY17" fmla="*/ 322097 h 599737"/>
                <a:gd name="connsiteX18" fmla="*/ 1017006 w 1278631"/>
                <a:gd name="connsiteY18" fmla="*/ 264758 h 599737"/>
                <a:gd name="connsiteX19" fmla="*/ 1068309 w 1278631"/>
                <a:gd name="connsiteY19" fmla="*/ 234580 h 599737"/>
                <a:gd name="connsiteX20" fmla="*/ 1101505 w 1278631"/>
                <a:gd name="connsiteY20" fmla="*/ 201384 h 599737"/>
                <a:gd name="connsiteX21" fmla="*/ 1122630 w 1278631"/>
                <a:gd name="connsiteY21" fmla="*/ 159135 h 599737"/>
                <a:gd name="connsiteX22" fmla="*/ 1167897 w 1278631"/>
                <a:gd name="connsiteY22" fmla="*/ 156117 h 599737"/>
                <a:gd name="connsiteX23" fmla="*/ 1192040 w 1278631"/>
                <a:gd name="connsiteY23" fmla="*/ 122921 h 599737"/>
                <a:gd name="connsiteX24" fmla="*/ 1207129 w 1278631"/>
                <a:gd name="connsiteY24" fmla="*/ 104814 h 599737"/>
                <a:gd name="connsiteX25" fmla="*/ 1240325 w 1278631"/>
                <a:gd name="connsiteY25" fmla="*/ 110849 h 599737"/>
                <a:gd name="connsiteX26" fmla="*/ 1270503 w 1278631"/>
                <a:gd name="connsiteY26" fmla="*/ 71618 h 599737"/>
                <a:gd name="connsiteX27" fmla="*/ 1278631 w 1278631"/>
                <a:gd name="connsiteY27" fmla="*/ 0 h 599737"/>
                <a:gd name="connsiteX28" fmla="*/ 980792 w 1278631"/>
                <a:gd name="connsiteY28" fmla="*/ 92742 h 599737"/>
                <a:gd name="connsiteX29" fmla="*/ 334978 w 1278631"/>
                <a:gd name="connsiteY29" fmla="*/ 213455 h 599737"/>
                <a:gd name="connsiteX30" fmla="*/ 274622 w 1278631"/>
                <a:gd name="connsiteY30" fmla="*/ 249669 h 599737"/>
                <a:gd name="connsiteX31" fmla="*/ 235390 w 1278631"/>
                <a:gd name="connsiteY31" fmla="*/ 252687 h 599737"/>
                <a:gd name="connsiteX32" fmla="*/ 98837 w 1278631"/>
                <a:gd name="connsiteY32" fmla="*/ 262065 h 599737"/>
                <a:gd name="connsiteX0" fmla="*/ 98837 w 1278631"/>
                <a:gd name="connsiteY0" fmla="*/ 262065 h 599737"/>
                <a:gd name="connsiteX1" fmla="*/ 63374 w 1278631"/>
                <a:gd name="connsiteY1" fmla="*/ 346240 h 599737"/>
                <a:gd name="connsiteX2" fmla="*/ 63374 w 1278631"/>
                <a:gd name="connsiteY2" fmla="*/ 382453 h 599737"/>
                <a:gd name="connsiteX3" fmla="*/ 33196 w 1278631"/>
                <a:gd name="connsiteY3" fmla="*/ 466952 h 599737"/>
                <a:gd name="connsiteX4" fmla="*/ 33196 w 1278631"/>
                <a:gd name="connsiteY4" fmla="*/ 503166 h 599737"/>
                <a:gd name="connsiteX5" fmla="*/ 6036 w 1278631"/>
                <a:gd name="connsiteY5" fmla="*/ 539380 h 599737"/>
                <a:gd name="connsiteX6" fmla="*/ 6036 w 1278631"/>
                <a:gd name="connsiteY6" fmla="*/ 569558 h 599737"/>
                <a:gd name="connsiteX7" fmla="*/ 0 w 1278631"/>
                <a:gd name="connsiteY7" fmla="*/ 599737 h 599737"/>
                <a:gd name="connsiteX8" fmla="*/ 283675 w 1278631"/>
                <a:gd name="connsiteY8" fmla="*/ 554469 h 599737"/>
                <a:gd name="connsiteX9" fmla="*/ 328942 w 1278631"/>
                <a:gd name="connsiteY9" fmla="*/ 563523 h 599737"/>
                <a:gd name="connsiteX10" fmla="*/ 334978 w 1278631"/>
                <a:gd name="connsiteY10" fmla="*/ 545416 h 599737"/>
                <a:gd name="connsiteX11" fmla="*/ 365156 w 1278631"/>
                <a:gd name="connsiteY11" fmla="*/ 539380 h 599737"/>
                <a:gd name="connsiteX12" fmla="*/ 419477 w 1278631"/>
                <a:gd name="connsiteY12" fmla="*/ 512220 h 599737"/>
                <a:gd name="connsiteX13" fmla="*/ 443268 w 1278631"/>
                <a:gd name="connsiteY13" fmla="*/ 539549 h 599737"/>
                <a:gd name="connsiteX14" fmla="*/ 932507 w 1278631"/>
                <a:gd name="connsiteY14" fmla="*/ 427721 h 599737"/>
                <a:gd name="connsiteX15" fmla="*/ 905346 w 1278631"/>
                <a:gd name="connsiteY15" fmla="*/ 385471 h 599737"/>
                <a:gd name="connsiteX16" fmla="*/ 941560 w 1278631"/>
                <a:gd name="connsiteY16" fmla="*/ 358311 h 599737"/>
                <a:gd name="connsiteX17" fmla="*/ 956649 w 1278631"/>
                <a:gd name="connsiteY17" fmla="*/ 322097 h 599737"/>
                <a:gd name="connsiteX18" fmla="*/ 1017006 w 1278631"/>
                <a:gd name="connsiteY18" fmla="*/ 264758 h 599737"/>
                <a:gd name="connsiteX19" fmla="*/ 1068309 w 1278631"/>
                <a:gd name="connsiteY19" fmla="*/ 234580 h 599737"/>
                <a:gd name="connsiteX20" fmla="*/ 1101505 w 1278631"/>
                <a:gd name="connsiteY20" fmla="*/ 201384 h 599737"/>
                <a:gd name="connsiteX21" fmla="*/ 1122630 w 1278631"/>
                <a:gd name="connsiteY21" fmla="*/ 159135 h 599737"/>
                <a:gd name="connsiteX22" fmla="*/ 1167897 w 1278631"/>
                <a:gd name="connsiteY22" fmla="*/ 156117 h 599737"/>
                <a:gd name="connsiteX23" fmla="*/ 1192040 w 1278631"/>
                <a:gd name="connsiteY23" fmla="*/ 122921 h 599737"/>
                <a:gd name="connsiteX24" fmla="*/ 1207129 w 1278631"/>
                <a:gd name="connsiteY24" fmla="*/ 104814 h 599737"/>
                <a:gd name="connsiteX25" fmla="*/ 1240325 w 1278631"/>
                <a:gd name="connsiteY25" fmla="*/ 110849 h 599737"/>
                <a:gd name="connsiteX26" fmla="*/ 1270503 w 1278631"/>
                <a:gd name="connsiteY26" fmla="*/ 71618 h 599737"/>
                <a:gd name="connsiteX27" fmla="*/ 1278631 w 1278631"/>
                <a:gd name="connsiteY27" fmla="*/ 0 h 599737"/>
                <a:gd name="connsiteX28" fmla="*/ 980792 w 1278631"/>
                <a:gd name="connsiteY28" fmla="*/ 92742 h 599737"/>
                <a:gd name="connsiteX29" fmla="*/ 334978 w 1278631"/>
                <a:gd name="connsiteY29" fmla="*/ 213455 h 599737"/>
                <a:gd name="connsiteX30" fmla="*/ 274622 w 1278631"/>
                <a:gd name="connsiteY30" fmla="*/ 249669 h 599737"/>
                <a:gd name="connsiteX31" fmla="*/ 235390 w 1278631"/>
                <a:gd name="connsiteY31" fmla="*/ 252687 h 599737"/>
                <a:gd name="connsiteX32" fmla="*/ 98837 w 1278631"/>
                <a:gd name="connsiteY32" fmla="*/ 262065 h 599737"/>
                <a:gd name="connsiteX0" fmla="*/ 98837 w 1278631"/>
                <a:gd name="connsiteY0" fmla="*/ 262065 h 599737"/>
                <a:gd name="connsiteX1" fmla="*/ 63374 w 1278631"/>
                <a:gd name="connsiteY1" fmla="*/ 346240 h 599737"/>
                <a:gd name="connsiteX2" fmla="*/ 63374 w 1278631"/>
                <a:gd name="connsiteY2" fmla="*/ 382453 h 599737"/>
                <a:gd name="connsiteX3" fmla="*/ 33196 w 1278631"/>
                <a:gd name="connsiteY3" fmla="*/ 466952 h 599737"/>
                <a:gd name="connsiteX4" fmla="*/ 33196 w 1278631"/>
                <a:gd name="connsiteY4" fmla="*/ 503166 h 599737"/>
                <a:gd name="connsiteX5" fmla="*/ 6036 w 1278631"/>
                <a:gd name="connsiteY5" fmla="*/ 539380 h 599737"/>
                <a:gd name="connsiteX6" fmla="*/ 6036 w 1278631"/>
                <a:gd name="connsiteY6" fmla="*/ 569558 h 599737"/>
                <a:gd name="connsiteX7" fmla="*/ 0 w 1278631"/>
                <a:gd name="connsiteY7" fmla="*/ 599737 h 599737"/>
                <a:gd name="connsiteX8" fmla="*/ 283675 w 1278631"/>
                <a:gd name="connsiteY8" fmla="*/ 554469 h 599737"/>
                <a:gd name="connsiteX9" fmla="*/ 328942 w 1278631"/>
                <a:gd name="connsiteY9" fmla="*/ 563523 h 599737"/>
                <a:gd name="connsiteX10" fmla="*/ 334978 w 1278631"/>
                <a:gd name="connsiteY10" fmla="*/ 545416 h 599737"/>
                <a:gd name="connsiteX11" fmla="*/ 365156 w 1278631"/>
                <a:gd name="connsiteY11" fmla="*/ 539380 h 599737"/>
                <a:gd name="connsiteX12" fmla="*/ 412445 w 1278631"/>
                <a:gd name="connsiteY12" fmla="*/ 511932 h 599737"/>
                <a:gd name="connsiteX13" fmla="*/ 443268 w 1278631"/>
                <a:gd name="connsiteY13" fmla="*/ 539549 h 599737"/>
                <a:gd name="connsiteX14" fmla="*/ 932507 w 1278631"/>
                <a:gd name="connsiteY14" fmla="*/ 427721 h 599737"/>
                <a:gd name="connsiteX15" fmla="*/ 905346 w 1278631"/>
                <a:gd name="connsiteY15" fmla="*/ 385471 h 599737"/>
                <a:gd name="connsiteX16" fmla="*/ 941560 w 1278631"/>
                <a:gd name="connsiteY16" fmla="*/ 358311 h 599737"/>
                <a:gd name="connsiteX17" fmla="*/ 956649 w 1278631"/>
                <a:gd name="connsiteY17" fmla="*/ 322097 h 599737"/>
                <a:gd name="connsiteX18" fmla="*/ 1017006 w 1278631"/>
                <a:gd name="connsiteY18" fmla="*/ 264758 h 599737"/>
                <a:gd name="connsiteX19" fmla="*/ 1068309 w 1278631"/>
                <a:gd name="connsiteY19" fmla="*/ 234580 h 599737"/>
                <a:gd name="connsiteX20" fmla="*/ 1101505 w 1278631"/>
                <a:gd name="connsiteY20" fmla="*/ 201384 h 599737"/>
                <a:gd name="connsiteX21" fmla="*/ 1122630 w 1278631"/>
                <a:gd name="connsiteY21" fmla="*/ 159135 h 599737"/>
                <a:gd name="connsiteX22" fmla="*/ 1167897 w 1278631"/>
                <a:gd name="connsiteY22" fmla="*/ 156117 h 599737"/>
                <a:gd name="connsiteX23" fmla="*/ 1192040 w 1278631"/>
                <a:gd name="connsiteY23" fmla="*/ 122921 h 599737"/>
                <a:gd name="connsiteX24" fmla="*/ 1207129 w 1278631"/>
                <a:gd name="connsiteY24" fmla="*/ 104814 h 599737"/>
                <a:gd name="connsiteX25" fmla="*/ 1240325 w 1278631"/>
                <a:gd name="connsiteY25" fmla="*/ 110849 h 599737"/>
                <a:gd name="connsiteX26" fmla="*/ 1270503 w 1278631"/>
                <a:gd name="connsiteY26" fmla="*/ 71618 h 599737"/>
                <a:gd name="connsiteX27" fmla="*/ 1278631 w 1278631"/>
                <a:gd name="connsiteY27" fmla="*/ 0 h 599737"/>
                <a:gd name="connsiteX28" fmla="*/ 980792 w 1278631"/>
                <a:gd name="connsiteY28" fmla="*/ 92742 h 599737"/>
                <a:gd name="connsiteX29" fmla="*/ 334978 w 1278631"/>
                <a:gd name="connsiteY29" fmla="*/ 213455 h 599737"/>
                <a:gd name="connsiteX30" fmla="*/ 274622 w 1278631"/>
                <a:gd name="connsiteY30" fmla="*/ 249669 h 599737"/>
                <a:gd name="connsiteX31" fmla="*/ 235390 w 1278631"/>
                <a:gd name="connsiteY31" fmla="*/ 252687 h 599737"/>
                <a:gd name="connsiteX32" fmla="*/ 98837 w 1278631"/>
                <a:gd name="connsiteY32" fmla="*/ 262065 h 599737"/>
                <a:gd name="connsiteX0" fmla="*/ 98837 w 1278631"/>
                <a:gd name="connsiteY0" fmla="*/ 262065 h 599737"/>
                <a:gd name="connsiteX1" fmla="*/ 63374 w 1278631"/>
                <a:gd name="connsiteY1" fmla="*/ 346240 h 599737"/>
                <a:gd name="connsiteX2" fmla="*/ 63374 w 1278631"/>
                <a:gd name="connsiteY2" fmla="*/ 382453 h 599737"/>
                <a:gd name="connsiteX3" fmla="*/ 33196 w 1278631"/>
                <a:gd name="connsiteY3" fmla="*/ 466952 h 599737"/>
                <a:gd name="connsiteX4" fmla="*/ 33196 w 1278631"/>
                <a:gd name="connsiteY4" fmla="*/ 503166 h 599737"/>
                <a:gd name="connsiteX5" fmla="*/ 6036 w 1278631"/>
                <a:gd name="connsiteY5" fmla="*/ 539380 h 599737"/>
                <a:gd name="connsiteX6" fmla="*/ 6036 w 1278631"/>
                <a:gd name="connsiteY6" fmla="*/ 569558 h 599737"/>
                <a:gd name="connsiteX7" fmla="*/ 0 w 1278631"/>
                <a:gd name="connsiteY7" fmla="*/ 599737 h 599737"/>
                <a:gd name="connsiteX8" fmla="*/ 283675 w 1278631"/>
                <a:gd name="connsiteY8" fmla="*/ 554469 h 599737"/>
                <a:gd name="connsiteX9" fmla="*/ 328942 w 1278631"/>
                <a:gd name="connsiteY9" fmla="*/ 563523 h 599737"/>
                <a:gd name="connsiteX10" fmla="*/ 334978 w 1278631"/>
                <a:gd name="connsiteY10" fmla="*/ 545416 h 599737"/>
                <a:gd name="connsiteX11" fmla="*/ 365156 w 1278631"/>
                <a:gd name="connsiteY11" fmla="*/ 539380 h 599737"/>
                <a:gd name="connsiteX12" fmla="*/ 414939 w 1278631"/>
                <a:gd name="connsiteY12" fmla="*/ 521164 h 599737"/>
                <a:gd name="connsiteX13" fmla="*/ 443268 w 1278631"/>
                <a:gd name="connsiteY13" fmla="*/ 539549 h 599737"/>
                <a:gd name="connsiteX14" fmla="*/ 932507 w 1278631"/>
                <a:gd name="connsiteY14" fmla="*/ 427721 h 599737"/>
                <a:gd name="connsiteX15" fmla="*/ 905346 w 1278631"/>
                <a:gd name="connsiteY15" fmla="*/ 385471 h 599737"/>
                <a:gd name="connsiteX16" fmla="*/ 941560 w 1278631"/>
                <a:gd name="connsiteY16" fmla="*/ 358311 h 599737"/>
                <a:gd name="connsiteX17" fmla="*/ 956649 w 1278631"/>
                <a:gd name="connsiteY17" fmla="*/ 322097 h 599737"/>
                <a:gd name="connsiteX18" fmla="*/ 1017006 w 1278631"/>
                <a:gd name="connsiteY18" fmla="*/ 264758 h 599737"/>
                <a:gd name="connsiteX19" fmla="*/ 1068309 w 1278631"/>
                <a:gd name="connsiteY19" fmla="*/ 234580 h 599737"/>
                <a:gd name="connsiteX20" fmla="*/ 1101505 w 1278631"/>
                <a:gd name="connsiteY20" fmla="*/ 201384 h 599737"/>
                <a:gd name="connsiteX21" fmla="*/ 1122630 w 1278631"/>
                <a:gd name="connsiteY21" fmla="*/ 159135 h 599737"/>
                <a:gd name="connsiteX22" fmla="*/ 1167897 w 1278631"/>
                <a:gd name="connsiteY22" fmla="*/ 156117 h 599737"/>
                <a:gd name="connsiteX23" fmla="*/ 1192040 w 1278631"/>
                <a:gd name="connsiteY23" fmla="*/ 122921 h 599737"/>
                <a:gd name="connsiteX24" fmla="*/ 1207129 w 1278631"/>
                <a:gd name="connsiteY24" fmla="*/ 104814 h 599737"/>
                <a:gd name="connsiteX25" fmla="*/ 1240325 w 1278631"/>
                <a:gd name="connsiteY25" fmla="*/ 110849 h 599737"/>
                <a:gd name="connsiteX26" fmla="*/ 1270503 w 1278631"/>
                <a:gd name="connsiteY26" fmla="*/ 71618 h 599737"/>
                <a:gd name="connsiteX27" fmla="*/ 1278631 w 1278631"/>
                <a:gd name="connsiteY27" fmla="*/ 0 h 599737"/>
                <a:gd name="connsiteX28" fmla="*/ 980792 w 1278631"/>
                <a:gd name="connsiteY28" fmla="*/ 92742 h 599737"/>
                <a:gd name="connsiteX29" fmla="*/ 334978 w 1278631"/>
                <a:gd name="connsiteY29" fmla="*/ 213455 h 599737"/>
                <a:gd name="connsiteX30" fmla="*/ 274622 w 1278631"/>
                <a:gd name="connsiteY30" fmla="*/ 249669 h 599737"/>
                <a:gd name="connsiteX31" fmla="*/ 235390 w 1278631"/>
                <a:gd name="connsiteY31" fmla="*/ 252687 h 599737"/>
                <a:gd name="connsiteX32" fmla="*/ 98837 w 1278631"/>
                <a:gd name="connsiteY32" fmla="*/ 262065 h 599737"/>
                <a:gd name="connsiteX0" fmla="*/ 98837 w 1278631"/>
                <a:gd name="connsiteY0" fmla="*/ 262065 h 599737"/>
                <a:gd name="connsiteX1" fmla="*/ 63374 w 1278631"/>
                <a:gd name="connsiteY1" fmla="*/ 346240 h 599737"/>
                <a:gd name="connsiteX2" fmla="*/ 63374 w 1278631"/>
                <a:gd name="connsiteY2" fmla="*/ 382453 h 599737"/>
                <a:gd name="connsiteX3" fmla="*/ 33196 w 1278631"/>
                <a:gd name="connsiteY3" fmla="*/ 466952 h 599737"/>
                <a:gd name="connsiteX4" fmla="*/ 33196 w 1278631"/>
                <a:gd name="connsiteY4" fmla="*/ 503166 h 599737"/>
                <a:gd name="connsiteX5" fmla="*/ 6036 w 1278631"/>
                <a:gd name="connsiteY5" fmla="*/ 539380 h 599737"/>
                <a:gd name="connsiteX6" fmla="*/ 6036 w 1278631"/>
                <a:gd name="connsiteY6" fmla="*/ 569558 h 599737"/>
                <a:gd name="connsiteX7" fmla="*/ 0 w 1278631"/>
                <a:gd name="connsiteY7" fmla="*/ 599737 h 599737"/>
                <a:gd name="connsiteX8" fmla="*/ 283675 w 1278631"/>
                <a:gd name="connsiteY8" fmla="*/ 554469 h 599737"/>
                <a:gd name="connsiteX9" fmla="*/ 328942 w 1278631"/>
                <a:gd name="connsiteY9" fmla="*/ 563523 h 599737"/>
                <a:gd name="connsiteX10" fmla="*/ 334978 w 1278631"/>
                <a:gd name="connsiteY10" fmla="*/ 545416 h 599737"/>
                <a:gd name="connsiteX11" fmla="*/ 365156 w 1278631"/>
                <a:gd name="connsiteY11" fmla="*/ 539380 h 599737"/>
                <a:gd name="connsiteX12" fmla="*/ 414939 w 1278631"/>
                <a:gd name="connsiteY12" fmla="*/ 521164 h 599737"/>
                <a:gd name="connsiteX13" fmla="*/ 443268 w 1278631"/>
                <a:gd name="connsiteY13" fmla="*/ 539549 h 599737"/>
                <a:gd name="connsiteX14" fmla="*/ 932507 w 1278631"/>
                <a:gd name="connsiteY14" fmla="*/ 427721 h 599737"/>
                <a:gd name="connsiteX15" fmla="*/ 905346 w 1278631"/>
                <a:gd name="connsiteY15" fmla="*/ 385471 h 599737"/>
                <a:gd name="connsiteX16" fmla="*/ 941560 w 1278631"/>
                <a:gd name="connsiteY16" fmla="*/ 358311 h 599737"/>
                <a:gd name="connsiteX17" fmla="*/ 956649 w 1278631"/>
                <a:gd name="connsiteY17" fmla="*/ 322097 h 599737"/>
                <a:gd name="connsiteX18" fmla="*/ 1017006 w 1278631"/>
                <a:gd name="connsiteY18" fmla="*/ 264758 h 599737"/>
                <a:gd name="connsiteX19" fmla="*/ 1068309 w 1278631"/>
                <a:gd name="connsiteY19" fmla="*/ 234580 h 599737"/>
                <a:gd name="connsiteX20" fmla="*/ 1101505 w 1278631"/>
                <a:gd name="connsiteY20" fmla="*/ 201384 h 599737"/>
                <a:gd name="connsiteX21" fmla="*/ 1141254 w 1278631"/>
                <a:gd name="connsiteY21" fmla="*/ 170765 h 599737"/>
                <a:gd name="connsiteX22" fmla="*/ 1167897 w 1278631"/>
                <a:gd name="connsiteY22" fmla="*/ 156117 h 599737"/>
                <a:gd name="connsiteX23" fmla="*/ 1192040 w 1278631"/>
                <a:gd name="connsiteY23" fmla="*/ 122921 h 599737"/>
                <a:gd name="connsiteX24" fmla="*/ 1207129 w 1278631"/>
                <a:gd name="connsiteY24" fmla="*/ 104814 h 599737"/>
                <a:gd name="connsiteX25" fmla="*/ 1240325 w 1278631"/>
                <a:gd name="connsiteY25" fmla="*/ 110849 h 599737"/>
                <a:gd name="connsiteX26" fmla="*/ 1270503 w 1278631"/>
                <a:gd name="connsiteY26" fmla="*/ 71618 h 599737"/>
                <a:gd name="connsiteX27" fmla="*/ 1278631 w 1278631"/>
                <a:gd name="connsiteY27" fmla="*/ 0 h 599737"/>
                <a:gd name="connsiteX28" fmla="*/ 980792 w 1278631"/>
                <a:gd name="connsiteY28" fmla="*/ 92742 h 599737"/>
                <a:gd name="connsiteX29" fmla="*/ 334978 w 1278631"/>
                <a:gd name="connsiteY29" fmla="*/ 213455 h 599737"/>
                <a:gd name="connsiteX30" fmla="*/ 274622 w 1278631"/>
                <a:gd name="connsiteY30" fmla="*/ 249669 h 599737"/>
                <a:gd name="connsiteX31" fmla="*/ 235390 w 1278631"/>
                <a:gd name="connsiteY31" fmla="*/ 252687 h 599737"/>
                <a:gd name="connsiteX32" fmla="*/ 98837 w 1278631"/>
                <a:gd name="connsiteY32" fmla="*/ 262065 h 599737"/>
                <a:gd name="connsiteX0" fmla="*/ 98837 w 1278631"/>
                <a:gd name="connsiteY0" fmla="*/ 262065 h 599737"/>
                <a:gd name="connsiteX1" fmla="*/ 63374 w 1278631"/>
                <a:gd name="connsiteY1" fmla="*/ 346240 h 599737"/>
                <a:gd name="connsiteX2" fmla="*/ 63374 w 1278631"/>
                <a:gd name="connsiteY2" fmla="*/ 382453 h 599737"/>
                <a:gd name="connsiteX3" fmla="*/ 33196 w 1278631"/>
                <a:gd name="connsiteY3" fmla="*/ 466952 h 599737"/>
                <a:gd name="connsiteX4" fmla="*/ 33196 w 1278631"/>
                <a:gd name="connsiteY4" fmla="*/ 503166 h 599737"/>
                <a:gd name="connsiteX5" fmla="*/ 6036 w 1278631"/>
                <a:gd name="connsiteY5" fmla="*/ 539380 h 599737"/>
                <a:gd name="connsiteX6" fmla="*/ 6036 w 1278631"/>
                <a:gd name="connsiteY6" fmla="*/ 569558 h 599737"/>
                <a:gd name="connsiteX7" fmla="*/ 0 w 1278631"/>
                <a:gd name="connsiteY7" fmla="*/ 599737 h 599737"/>
                <a:gd name="connsiteX8" fmla="*/ 283675 w 1278631"/>
                <a:gd name="connsiteY8" fmla="*/ 554469 h 599737"/>
                <a:gd name="connsiteX9" fmla="*/ 328942 w 1278631"/>
                <a:gd name="connsiteY9" fmla="*/ 563523 h 599737"/>
                <a:gd name="connsiteX10" fmla="*/ 334978 w 1278631"/>
                <a:gd name="connsiteY10" fmla="*/ 545416 h 599737"/>
                <a:gd name="connsiteX11" fmla="*/ 365156 w 1278631"/>
                <a:gd name="connsiteY11" fmla="*/ 539380 h 599737"/>
                <a:gd name="connsiteX12" fmla="*/ 414939 w 1278631"/>
                <a:gd name="connsiteY12" fmla="*/ 521164 h 599737"/>
                <a:gd name="connsiteX13" fmla="*/ 443268 w 1278631"/>
                <a:gd name="connsiteY13" fmla="*/ 539549 h 599737"/>
                <a:gd name="connsiteX14" fmla="*/ 932507 w 1278631"/>
                <a:gd name="connsiteY14" fmla="*/ 427721 h 599737"/>
                <a:gd name="connsiteX15" fmla="*/ 905346 w 1278631"/>
                <a:gd name="connsiteY15" fmla="*/ 385471 h 599737"/>
                <a:gd name="connsiteX16" fmla="*/ 941560 w 1278631"/>
                <a:gd name="connsiteY16" fmla="*/ 358311 h 599737"/>
                <a:gd name="connsiteX17" fmla="*/ 956649 w 1278631"/>
                <a:gd name="connsiteY17" fmla="*/ 322097 h 599737"/>
                <a:gd name="connsiteX18" fmla="*/ 1017006 w 1278631"/>
                <a:gd name="connsiteY18" fmla="*/ 264758 h 599737"/>
                <a:gd name="connsiteX19" fmla="*/ 1068309 w 1278631"/>
                <a:gd name="connsiteY19" fmla="*/ 234580 h 599737"/>
                <a:gd name="connsiteX20" fmla="*/ 1099176 w 1278631"/>
                <a:gd name="connsiteY20" fmla="*/ 173472 h 599737"/>
                <a:gd name="connsiteX21" fmla="*/ 1141254 w 1278631"/>
                <a:gd name="connsiteY21" fmla="*/ 170765 h 599737"/>
                <a:gd name="connsiteX22" fmla="*/ 1167897 w 1278631"/>
                <a:gd name="connsiteY22" fmla="*/ 156117 h 599737"/>
                <a:gd name="connsiteX23" fmla="*/ 1192040 w 1278631"/>
                <a:gd name="connsiteY23" fmla="*/ 122921 h 599737"/>
                <a:gd name="connsiteX24" fmla="*/ 1207129 w 1278631"/>
                <a:gd name="connsiteY24" fmla="*/ 104814 h 599737"/>
                <a:gd name="connsiteX25" fmla="*/ 1240325 w 1278631"/>
                <a:gd name="connsiteY25" fmla="*/ 110849 h 599737"/>
                <a:gd name="connsiteX26" fmla="*/ 1270503 w 1278631"/>
                <a:gd name="connsiteY26" fmla="*/ 71618 h 599737"/>
                <a:gd name="connsiteX27" fmla="*/ 1278631 w 1278631"/>
                <a:gd name="connsiteY27" fmla="*/ 0 h 599737"/>
                <a:gd name="connsiteX28" fmla="*/ 980792 w 1278631"/>
                <a:gd name="connsiteY28" fmla="*/ 92742 h 599737"/>
                <a:gd name="connsiteX29" fmla="*/ 334978 w 1278631"/>
                <a:gd name="connsiteY29" fmla="*/ 213455 h 599737"/>
                <a:gd name="connsiteX30" fmla="*/ 274622 w 1278631"/>
                <a:gd name="connsiteY30" fmla="*/ 249669 h 599737"/>
                <a:gd name="connsiteX31" fmla="*/ 235390 w 1278631"/>
                <a:gd name="connsiteY31" fmla="*/ 252687 h 599737"/>
                <a:gd name="connsiteX32" fmla="*/ 98837 w 1278631"/>
                <a:gd name="connsiteY32" fmla="*/ 262065 h 599737"/>
                <a:gd name="connsiteX0" fmla="*/ 98837 w 1278631"/>
                <a:gd name="connsiteY0" fmla="*/ 262065 h 599737"/>
                <a:gd name="connsiteX1" fmla="*/ 63374 w 1278631"/>
                <a:gd name="connsiteY1" fmla="*/ 346240 h 599737"/>
                <a:gd name="connsiteX2" fmla="*/ 63374 w 1278631"/>
                <a:gd name="connsiteY2" fmla="*/ 382453 h 599737"/>
                <a:gd name="connsiteX3" fmla="*/ 33196 w 1278631"/>
                <a:gd name="connsiteY3" fmla="*/ 466952 h 599737"/>
                <a:gd name="connsiteX4" fmla="*/ 33196 w 1278631"/>
                <a:gd name="connsiteY4" fmla="*/ 503166 h 599737"/>
                <a:gd name="connsiteX5" fmla="*/ 6036 w 1278631"/>
                <a:gd name="connsiteY5" fmla="*/ 539380 h 599737"/>
                <a:gd name="connsiteX6" fmla="*/ 6036 w 1278631"/>
                <a:gd name="connsiteY6" fmla="*/ 569558 h 599737"/>
                <a:gd name="connsiteX7" fmla="*/ 0 w 1278631"/>
                <a:gd name="connsiteY7" fmla="*/ 599737 h 599737"/>
                <a:gd name="connsiteX8" fmla="*/ 283675 w 1278631"/>
                <a:gd name="connsiteY8" fmla="*/ 554469 h 599737"/>
                <a:gd name="connsiteX9" fmla="*/ 328942 w 1278631"/>
                <a:gd name="connsiteY9" fmla="*/ 563523 h 599737"/>
                <a:gd name="connsiteX10" fmla="*/ 334978 w 1278631"/>
                <a:gd name="connsiteY10" fmla="*/ 545416 h 599737"/>
                <a:gd name="connsiteX11" fmla="*/ 365156 w 1278631"/>
                <a:gd name="connsiteY11" fmla="*/ 539380 h 599737"/>
                <a:gd name="connsiteX12" fmla="*/ 414939 w 1278631"/>
                <a:gd name="connsiteY12" fmla="*/ 521164 h 599737"/>
                <a:gd name="connsiteX13" fmla="*/ 443268 w 1278631"/>
                <a:gd name="connsiteY13" fmla="*/ 539549 h 599737"/>
                <a:gd name="connsiteX14" fmla="*/ 932507 w 1278631"/>
                <a:gd name="connsiteY14" fmla="*/ 427721 h 599737"/>
                <a:gd name="connsiteX15" fmla="*/ 905346 w 1278631"/>
                <a:gd name="connsiteY15" fmla="*/ 385471 h 599737"/>
                <a:gd name="connsiteX16" fmla="*/ 941560 w 1278631"/>
                <a:gd name="connsiteY16" fmla="*/ 358311 h 599737"/>
                <a:gd name="connsiteX17" fmla="*/ 956649 w 1278631"/>
                <a:gd name="connsiteY17" fmla="*/ 322097 h 599737"/>
                <a:gd name="connsiteX18" fmla="*/ 1017006 w 1278631"/>
                <a:gd name="connsiteY18" fmla="*/ 264758 h 599737"/>
                <a:gd name="connsiteX19" fmla="*/ 1068309 w 1278631"/>
                <a:gd name="connsiteY19" fmla="*/ 234580 h 599737"/>
                <a:gd name="connsiteX20" fmla="*/ 1099176 w 1278631"/>
                <a:gd name="connsiteY20" fmla="*/ 173472 h 599737"/>
                <a:gd name="connsiteX21" fmla="*/ 1141254 w 1278631"/>
                <a:gd name="connsiteY21" fmla="*/ 170765 h 599737"/>
                <a:gd name="connsiteX22" fmla="*/ 1167897 w 1278631"/>
                <a:gd name="connsiteY22" fmla="*/ 156117 h 599737"/>
                <a:gd name="connsiteX23" fmla="*/ 1192040 w 1278631"/>
                <a:gd name="connsiteY23" fmla="*/ 122921 h 599737"/>
                <a:gd name="connsiteX24" fmla="*/ 1211785 w 1278631"/>
                <a:gd name="connsiteY24" fmla="*/ 123423 h 599737"/>
                <a:gd name="connsiteX25" fmla="*/ 1240325 w 1278631"/>
                <a:gd name="connsiteY25" fmla="*/ 110849 h 599737"/>
                <a:gd name="connsiteX26" fmla="*/ 1270503 w 1278631"/>
                <a:gd name="connsiteY26" fmla="*/ 71618 h 599737"/>
                <a:gd name="connsiteX27" fmla="*/ 1278631 w 1278631"/>
                <a:gd name="connsiteY27" fmla="*/ 0 h 599737"/>
                <a:gd name="connsiteX28" fmla="*/ 980792 w 1278631"/>
                <a:gd name="connsiteY28" fmla="*/ 92742 h 599737"/>
                <a:gd name="connsiteX29" fmla="*/ 334978 w 1278631"/>
                <a:gd name="connsiteY29" fmla="*/ 213455 h 599737"/>
                <a:gd name="connsiteX30" fmla="*/ 274622 w 1278631"/>
                <a:gd name="connsiteY30" fmla="*/ 249669 h 599737"/>
                <a:gd name="connsiteX31" fmla="*/ 235390 w 1278631"/>
                <a:gd name="connsiteY31" fmla="*/ 252687 h 599737"/>
                <a:gd name="connsiteX32" fmla="*/ 98837 w 1278631"/>
                <a:gd name="connsiteY32" fmla="*/ 262065 h 599737"/>
                <a:gd name="connsiteX0" fmla="*/ 98837 w 1278631"/>
                <a:gd name="connsiteY0" fmla="*/ 262065 h 599737"/>
                <a:gd name="connsiteX1" fmla="*/ 63374 w 1278631"/>
                <a:gd name="connsiteY1" fmla="*/ 346240 h 599737"/>
                <a:gd name="connsiteX2" fmla="*/ 63374 w 1278631"/>
                <a:gd name="connsiteY2" fmla="*/ 382453 h 599737"/>
                <a:gd name="connsiteX3" fmla="*/ 33196 w 1278631"/>
                <a:gd name="connsiteY3" fmla="*/ 466952 h 599737"/>
                <a:gd name="connsiteX4" fmla="*/ 33196 w 1278631"/>
                <a:gd name="connsiteY4" fmla="*/ 503166 h 599737"/>
                <a:gd name="connsiteX5" fmla="*/ 6036 w 1278631"/>
                <a:gd name="connsiteY5" fmla="*/ 539380 h 599737"/>
                <a:gd name="connsiteX6" fmla="*/ 6036 w 1278631"/>
                <a:gd name="connsiteY6" fmla="*/ 569558 h 599737"/>
                <a:gd name="connsiteX7" fmla="*/ 0 w 1278631"/>
                <a:gd name="connsiteY7" fmla="*/ 599737 h 599737"/>
                <a:gd name="connsiteX8" fmla="*/ 283675 w 1278631"/>
                <a:gd name="connsiteY8" fmla="*/ 554469 h 599737"/>
                <a:gd name="connsiteX9" fmla="*/ 328942 w 1278631"/>
                <a:gd name="connsiteY9" fmla="*/ 563523 h 599737"/>
                <a:gd name="connsiteX10" fmla="*/ 334978 w 1278631"/>
                <a:gd name="connsiteY10" fmla="*/ 545416 h 599737"/>
                <a:gd name="connsiteX11" fmla="*/ 365156 w 1278631"/>
                <a:gd name="connsiteY11" fmla="*/ 539380 h 599737"/>
                <a:gd name="connsiteX12" fmla="*/ 414939 w 1278631"/>
                <a:gd name="connsiteY12" fmla="*/ 521164 h 599737"/>
                <a:gd name="connsiteX13" fmla="*/ 443268 w 1278631"/>
                <a:gd name="connsiteY13" fmla="*/ 539549 h 599737"/>
                <a:gd name="connsiteX14" fmla="*/ 932507 w 1278631"/>
                <a:gd name="connsiteY14" fmla="*/ 427721 h 599737"/>
                <a:gd name="connsiteX15" fmla="*/ 905346 w 1278631"/>
                <a:gd name="connsiteY15" fmla="*/ 385471 h 599737"/>
                <a:gd name="connsiteX16" fmla="*/ 941560 w 1278631"/>
                <a:gd name="connsiteY16" fmla="*/ 358311 h 599737"/>
                <a:gd name="connsiteX17" fmla="*/ 956649 w 1278631"/>
                <a:gd name="connsiteY17" fmla="*/ 322097 h 599737"/>
                <a:gd name="connsiteX18" fmla="*/ 1017006 w 1278631"/>
                <a:gd name="connsiteY18" fmla="*/ 264758 h 599737"/>
                <a:gd name="connsiteX19" fmla="*/ 1068309 w 1278631"/>
                <a:gd name="connsiteY19" fmla="*/ 234580 h 599737"/>
                <a:gd name="connsiteX20" fmla="*/ 1099176 w 1278631"/>
                <a:gd name="connsiteY20" fmla="*/ 173472 h 599737"/>
                <a:gd name="connsiteX21" fmla="*/ 1141254 w 1278631"/>
                <a:gd name="connsiteY21" fmla="*/ 170765 h 599737"/>
                <a:gd name="connsiteX22" fmla="*/ 1177209 w 1278631"/>
                <a:gd name="connsiteY22" fmla="*/ 135183 h 599737"/>
                <a:gd name="connsiteX23" fmla="*/ 1192040 w 1278631"/>
                <a:gd name="connsiteY23" fmla="*/ 122921 h 599737"/>
                <a:gd name="connsiteX24" fmla="*/ 1211785 w 1278631"/>
                <a:gd name="connsiteY24" fmla="*/ 123423 h 599737"/>
                <a:gd name="connsiteX25" fmla="*/ 1240325 w 1278631"/>
                <a:gd name="connsiteY25" fmla="*/ 110849 h 599737"/>
                <a:gd name="connsiteX26" fmla="*/ 1270503 w 1278631"/>
                <a:gd name="connsiteY26" fmla="*/ 71618 h 599737"/>
                <a:gd name="connsiteX27" fmla="*/ 1278631 w 1278631"/>
                <a:gd name="connsiteY27" fmla="*/ 0 h 599737"/>
                <a:gd name="connsiteX28" fmla="*/ 980792 w 1278631"/>
                <a:gd name="connsiteY28" fmla="*/ 92742 h 599737"/>
                <a:gd name="connsiteX29" fmla="*/ 334978 w 1278631"/>
                <a:gd name="connsiteY29" fmla="*/ 213455 h 599737"/>
                <a:gd name="connsiteX30" fmla="*/ 274622 w 1278631"/>
                <a:gd name="connsiteY30" fmla="*/ 249669 h 599737"/>
                <a:gd name="connsiteX31" fmla="*/ 235390 w 1278631"/>
                <a:gd name="connsiteY31" fmla="*/ 252687 h 599737"/>
                <a:gd name="connsiteX32" fmla="*/ 98837 w 1278631"/>
                <a:gd name="connsiteY32" fmla="*/ 262065 h 599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278631" h="599737">
                  <a:moveTo>
                    <a:pt x="98837" y="262065"/>
                  </a:moveTo>
                  <a:lnTo>
                    <a:pt x="63374" y="346240"/>
                  </a:lnTo>
                  <a:lnTo>
                    <a:pt x="63374" y="382453"/>
                  </a:lnTo>
                  <a:lnTo>
                    <a:pt x="33196" y="466952"/>
                  </a:lnTo>
                  <a:lnTo>
                    <a:pt x="33196" y="503166"/>
                  </a:lnTo>
                  <a:lnTo>
                    <a:pt x="6036" y="539380"/>
                  </a:lnTo>
                  <a:lnTo>
                    <a:pt x="6036" y="569558"/>
                  </a:lnTo>
                  <a:lnTo>
                    <a:pt x="0" y="599737"/>
                  </a:lnTo>
                  <a:lnTo>
                    <a:pt x="283675" y="554469"/>
                  </a:lnTo>
                  <a:lnTo>
                    <a:pt x="328942" y="563523"/>
                  </a:lnTo>
                  <a:lnTo>
                    <a:pt x="334978" y="545416"/>
                  </a:lnTo>
                  <a:lnTo>
                    <a:pt x="365156" y="539380"/>
                  </a:lnTo>
                  <a:lnTo>
                    <a:pt x="414939" y="521164"/>
                  </a:lnTo>
                  <a:lnTo>
                    <a:pt x="443268" y="539549"/>
                  </a:lnTo>
                  <a:lnTo>
                    <a:pt x="932507" y="427721"/>
                  </a:lnTo>
                  <a:lnTo>
                    <a:pt x="905346" y="385471"/>
                  </a:lnTo>
                  <a:lnTo>
                    <a:pt x="941560" y="358311"/>
                  </a:lnTo>
                  <a:lnTo>
                    <a:pt x="956649" y="322097"/>
                  </a:lnTo>
                  <a:lnTo>
                    <a:pt x="1017006" y="264758"/>
                  </a:lnTo>
                  <a:lnTo>
                    <a:pt x="1068309" y="234580"/>
                  </a:lnTo>
                  <a:lnTo>
                    <a:pt x="1099176" y="173472"/>
                  </a:lnTo>
                  <a:lnTo>
                    <a:pt x="1141254" y="170765"/>
                  </a:lnTo>
                  <a:lnTo>
                    <a:pt x="1177209" y="135183"/>
                  </a:lnTo>
                  <a:lnTo>
                    <a:pt x="1192040" y="122921"/>
                  </a:lnTo>
                  <a:lnTo>
                    <a:pt x="1211785" y="123423"/>
                  </a:lnTo>
                  <a:lnTo>
                    <a:pt x="1240325" y="110849"/>
                  </a:lnTo>
                  <a:lnTo>
                    <a:pt x="1270503" y="71618"/>
                  </a:lnTo>
                  <a:lnTo>
                    <a:pt x="1278631" y="0"/>
                  </a:lnTo>
                  <a:lnTo>
                    <a:pt x="980792" y="92742"/>
                  </a:lnTo>
                  <a:lnTo>
                    <a:pt x="334978" y="213455"/>
                  </a:lnTo>
                  <a:lnTo>
                    <a:pt x="274622" y="249669"/>
                  </a:lnTo>
                  <a:lnTo>
                    <a:pt x="235390" y="252687"/>
                  </a:lnTo>
                  <a:lnTo>
                    <a:pt x="98837" y="26206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endParaRPr lang="en-GB" dirty="0">
                <a:solidFill>
                  <a:srgbClr val="010101"/>
                </a:solidFill>
                <a:ea typeface="ＭＳ Ｐゴシック" charset="-128"/>
              </a:endParaRPr>
            </a:p>
          </p:txBody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32FDE869-1D72-4B26-9966-52096BD3903C}"/>
                </a:ext>
              </a:extLst>
            </p:cNvPr>
            <p:cNvSpPr/>
            <p:nvPr/>
          </p:nvSpPr>
          <p:spPr>
            <a:xfrm>
              <a:off x="5965923" y="2233596"/>
              <a:ext cx="653277" cy="1095750"/>
            </a:xfrm>
            <a:custGeom>
              <a:avLst/>
              <a:gdLst>
                <a:gd name="connsiteX0" fmla="*/ 0 w 497940"/>
                <a:gd name="connsiteY0" fmla="*/ 102606 h 832919"/>
                <a:gd name="connsiteX1" fmla="*/ 84499 w 497940"/>
                <a:gd name="connsiteY1" fmla="*/ 482851 h 832919"/>
                <a:gd name="connsiteX2" fmla="*/ 78463 w 497940"/>
                <a:gd name="connsiteY2" fmla="*/ 522083 h 832919"/>
                <a:gd name="connsiteX3" fmla="*/ 66392 w 497940"/>
                <a:gd name="connsiteY3" fmla="*/ 567350 h 832919"/>
                <a:gd name="connsiteX4" fmla="*/ 84499 w 497940"/>
                <a:gd name="connsiteY4" fmla="*/ 633742 h 832919"/>
                <a:gd name="connsiteX5" fmla="*/ 87516 w 497940"/>
                <a:gd name="connsiteY5" fmla="*/ 672974 h 832919"/>
                <a:gd name="connsiteX6" fmla="*/ 87516 w 497940"/>
                <a:gd name="connsiteY6" fmla="*/ 672974 h 832919"/>
                <a:gd name="connsiteX7" fmla="*/ 75445 w 497940"/>
                <a:gd name="connsiteY7" fmla="*/ 715224 h 832919"/>
                <a:gd name="connsiteX8" fmla="*/ 42249 w 497940"/>
                <a:gd name="connsiteY8" fmla="*/ 751438 h 832919"/>
                <a:gd name="connsiteX9" fmla="*/ 60356 w 497940"/>
                <a:gd name="connsiteY9" fmla="*/ 763509 h 832919"/>
                <a:gd name="connsiteX10" fmla="*/ 51303 w 497940"/>
                <a:gd name="connsiteY10" fmla="*/ 820847 h 832919"/>
                <a:gd name="connsiteX11" fmla="*/ 48285 w 497940"/>
                <a:gd name="connsiteY11" fmla="*/ 832919 h 832919"/>
                <a:gd name="connsiteX12" fmla="*/ 108641 w 497940"/>
                <a:gd name="connsiteY12" fmla="*/ 808776 h 832919"/>
                <a:gd name="connsiteX13" fmla="*/ 135802 w 497940"/>
                <a:gd name="connsiteY13" fmla="*/ 826883 h 832919"/>
                <a:gd name="connsiteX14" fmla="*/ 214265 w 497940"/>
                <a:gd name="connsiteY14" fmla="*/ 790669 h 832919"/>
                <a:gd name="connsiteX15" fmla="*/ 229354 w 497940"/>
                <a:gd name="connsiteY15" fmla="*/ 772562 h 832919"/>
                <a:gd name="connsiteX16" fmla="*/ 262550 w 497940"/>
                <a:gd name="connsiteY16" fmla="*/ 790669 h 832919"/>
                <a:gd name="connsiteX17" fmla="*/ 262550 w 497940"/>
                <a:gd name="connsiteY17" fmla="*/ 736348 h 832919"/>
                <a:gd name="connsiteX18" fmla="*/ 265568 w 497940"/>
                <a:gd name="connsiteY18" fmla="*/ 727295 h 832919"/>
                <a:gd name="connsiteX19" fmla="*/ 298764 w 497940"/>
                <a:gd name="connsiteY19" fmla="*/ 748420 h 832919"/>
                <a:gd name="connsiteX20" fmla="*/ 310835 w 497940"/>
                <a:gd name="connsiteY20" fmla="*/ 748420 h 832919"/>
                <a:gd name="connsiteX21" fmla="*/ 322906 w 497940"/>
                <a:gd name="connsiteY21" fmla="*/ 736348 h 832919"/>
                <a:gd name="connsiteX22" fmla="*/ 368174 w 497940"/>
                <a:gd name="connsiteY22" fmla="*/ 679010 h 832919"/>
                <a:gd name="connsiteX23" fmla="*/ 377227 w 497940"/>
                <a:gd name="connsiteY23" fmla="*/ 603564 h 832919"/>
                <a:gd name="connsiteX24" fmla="*/ 497940 w 497940"/>
                <a:gd name="connsiteY24" fmla="*/ 573386 h 832919"/>
                <a:gd name="connsiteX25" fmla="*/ 476815 w 497940"/>
                <a:gd name="connsiteY25" fmla="*/ 525101 h 832919"/>
                <a:gd name="connsiteX26" fmla="*/ 494922 w 497940"/>
                <a:gd name="connsiteY26" fmla="*/ 494923 h 832919"/>
                <a:gd name="connsiteX27" fmla="*/ 380245 w 497940"/>
                <a:gd name="connsiteY27" fmla="*/ 12071 h 832919"/>
                <a:gd name="connsiteX28" fmla="*/ 368174 w 497940"/>
                <a:gd name="connsiteY28" fmla="*/ 0 h 832919"/>
                <a:gd name="connsiteX29" fmla="*/ 184087 w 497940"/>
                <a:gd name="connsiteY29" fmla="*/ 45267 h 832919"/>
                <a:gd name="connsiteX30" fmla="*/ 126748 w 497940"/>
                <a:gd name="connsiteY30" fmla="*/ 54321 h 832919"/>
                <a:gd name="connsiteX31" fmla="*/ 105623 w 497940"/>
                <a:gd name="connsiteY31" fmla="*/ 51303 h 832919"/>
                <a:gd name="connsiteX32" fmla="*/ 57338 w 497940"/>
                <a:gd name="connsiteY32" fmla="*/ 87517 h 832919"/>
                <a:gd name="connsiteX33" fmla="*/ 0 w 497940"/>
                <a:gd name="connsiteY33" fmla="*/ 102606 h 832919"/>
                <a:gd name="connsiteX0" fmla="*/ 0 w 497940"/>
                <a:gd name="connsiteY0" fmla="*/ 102606 h 832919"/>
                <a:gd name="connsiteX1" fmla="*/ 84499 w 497940"/>
                <a:gd name="connsiteY1" fmla="*/ 482851 h 832919"/>
                <a:gd name="connsiteX2" fmla="*/ 78463 w 497940"/>
                <a:gd name="connsiteY2" fmla="*/ 522083 h 832919"/>
                <a:gd name="connsiteX3" fmla="*/ 66392 w 497940"/>
                <a:gd name="connsiteY3" fmla="*/ 567350 h 832919"/>
                <a:gd name="connsiteX4" fmla="*/ 84499 w 497940"/>
                <a:gd name="connsiteY4" fmla="*/ 633742 h 832919"/>
                <a:gd name="connsiteX5" fmla="*/ 87516 w 497940"/>
                <a:gd name="connsiteY5" fmla="*/ 672974 h 832919"/>
                <a:gd name="connsiteX6" fmla="*/ 87516 w 497940"/>
                <a:gd name="connsiteY6" fmla="*/ 672974 h 832919"/>
                <a:gd name="connsiteX7" fmla="*/ 75445 w 497940"/>
                <a:gd name="connsiteY7" fmla="*/ 715224 h 832919"/>
                <a:gd name="connsiteX8" fmla="*/ 42249 w 497940"/>
                <a:gd name="connsiteY8" fmla="*/ 751438 h 832919"/>
                <a:gd name="connsiteX9" fmla="*/ 60356 w 497940"/>
                <a:gd name="connsiteY9" fmla="*/ 763509 h 832919"/>
                <a:gd name="connsiteX10" fmla="*/ 51303 w 497940"/>
                <a:gd name="connsiteY10" fmla="*/ 820847 h 832919"/>
                <a:gd name="connsiteX11" fmla="*/ 48285 w 497940"/>
                <a:gd name="connsiteY11" fmla="*/ 832919 h 832919"/>
                <a:gd name="connsiteX12" fmla="*/ 108641 w 497940"/>
                <a:gd name="connsiteY12" fmla="*/ 808776 h 832919"/>
                <a:gd name="connsiteX13" fmla="*/ 135802 w 497940"/>
                <a:gd name="connsiteY13" fmla="*/ 826883 h 832919"/>
                <a:gd name="connsiteX14" fmla="*/ 214265 w 497940"/>
                <a:gd name="connsiteY14" fmla="*/ 790669 h 832919"/>
                <a:gd name="connsiteX15" fmla="*/ 229354 w 497940"/>
                <a:gd name="connsiteY15" fmla="*/ 772562 h 832919"/>
                <a:gd name="connsiteX16" fmla="*/ 262550 w 497940"/>
                <a:gd name="connsiteY16" fmla="*/ 790669 h 832919"/>
                <a:gd name="connsiteX17" fmla="*/ 262550 w 497940"/>
                <a:gd name="connsiteY17" fmla="*/ 736348 h 832919"/>
                <a:gd name="connsiteX18" fmla="*/ 265568 w 497940"/>
                <a:gd name="connsiteY18" fmla="*/ 727295 h 832919"/>
                <a:gd name="connsiteX19" fmla="*/ 298764 w 497940"/>
                <a:gd name="connsiteY19" fmla="*/ 748420 h 832919"/>
                <a:gd name="connsiteX20" fmla="*/ 310835 w 497940"/>
                <a:gd name="connsiteY20" fmla="*/ 748420 h 832919"/>
                <a:gd name="connsiteX21" fmla="*/ 322906 w 497940"/>
                <a:gd name="connsiteY21" fmla="*/ 736348 h 832919"/>
                <a:gd name="connsiteX22" fmla="*/ 368174 w 497940"/>
                <a:gd name="connsiteY22" fmla="*/ 679010 h 832919"/>
                <a:gd name="connsiteX23" fmla="*/ 377227 w 497940"/>
                <a:gd name="connsiteY23" fmla="*/ 603564 h 832919"/>
                <a:gd name="connsiteX24" fmla="*/ 393738 w 497940"/>
                <a:gd name="connsiteY24" fmla="*/ 619533 h 832919"/>
                <a:gd name="connsiteX25" fmla="*/ 497940 w 497940"/>
                <a:gd name="connsiteY25" fmla="*/ 573386 h 832919"/>
                <a:gd name="connsiteX26" fmla="*/ 476815 w 497940"/>
                <a:gd name="connsiteY26" fmla="*/ 525101 h 832919"/>
                <a:gd name="connsiteX27" fmla="*/ 494922 w 497940"/>
                <a:gd name="connsiteY27" fmla="*/ 494923 h 832919"/>
                <a:gd name="connsiteX28" fmla="*/ 380245 w 497940"/>
                <a:gd name="connsiteY28" fmla="*/ 12071 h 832919"/>
                <a:gd name="connsiteX29" fmla="*/ 368174 w 497940"/>
                <a:gd name="connsiteY29" fmla="*/ 0 h 832919"/>
                <a:gd name="connsiteX30" fmla="*/ 184087 w 497940"/>
                <a:gd name="connsiteY30" fmla="*/ 45267 h 832919"/>
                <a:gd name="connsiteX31" fmla="*/ 126748 w 497940"/>
                <a:gd name="connsiteY31" fmla="*/ 54321 h 832919"/>
                <a:gd name="connsiteX32" fmla="*/ 105623 w 497940"/>
                <a:gd name="connsiteY32" fmla="*/ 51303 h 832919"/>
                <a:gd name="connsiteX33" fmla="*/ 57338 w 497940"/>
                <a:gd name="connsiteY33" fmla="*/ 87517 h 832919"/>
                <a:gd name="connsiteX34" fmla="*/ 0 w 497940"/>
                <a:gd name="connsiteY34" fmla="*/ 102606 h 832919"/>
                <a:gd name="connsiteX0" fmla="*/ 0 w 497940"/>
                <a:gd name="connsiteY0" fmla="*/ 102606 h 832919"/>
                <a:gd name="connsiteX1" fmla="*/ 84499 w 497940"/>
                <a:gd name="connsiteY1" fmla="*/ 482851 h 832919"/>
                <a:gd name="connsiteX2" fmla="*/ 78463 w 497940"/>
                <a:gd name="connsiteY2" fmla="*/ 522083 h 832919"/>
                <a:gd name="connsiteX3" fmla="*/ 66392 w 497940"/>
                <a:gd name="connsiteY3" fmla="*/ 567350 h 832919"/>
                <a:gd name="connsiteX4" fmla="*/ 84499 w 497940"/>
                <a:gd name="connsiteY4" fmla="*/ 633742 h 832919"/>
                <a:gd name="connsiteX5" fmla="*/ 87516 w 497940"/>
                <a:gd name="connsiteY5" fmla="*/ 672974 h 832919"/>
                <a:gd name="connsiteX6" fmla="*/ 87516 w 497940"/>
                <a:gd name="connsiteY6" fmla="*/ 672974 h 832919"/>
                <a:gd name="connsiteX7" fmla="*/ 63514 w 497940"/>
                <a:gd name="connsiteY7" fmla="*/ 712845 h 832919"/>
                <a:gd name="connsiteX8" fmla="*/ 42249 w 497940"/>
                <a:gd name="connsiteY8" fmla="*/ 751438 h 832919"/>
                <a:gd name="connsiteX9" fmla="*/ 60356 w 497940"/>
                <a:gd name="connsiteY9" fmla="*/ 763509 h 832919"/>
                <a:gd name="connsiteX10" fmla="*/ 51303 w 497940"/>
                <a:gd name="connsiteY10" fmla="*/ 820847 h 832919"/>
                <a:gd name="connsiteX11" fmla="*/ 48285 w 497940"/>
                <a:gd name="connsiteY11" fmla="*/ 832919 h 832919"/>
                <a:gd name="connsiteX12" fmla="*/ 108641 w 497940"/>
                <a:gd name="connsiteY12" fmla="*/ 808776 h 832919"/>
                <a:gd name="connsiteX13" fmla="*/ 135802 w 497940"/>
                <a:gd name="connsiteY13" fmla="*/ 826883 h 832919"/>
                <a:gd name="connsiteX14" fmla="*/ 214265 w 497940"/>
                <a:gd name="connsiteY14" fmla="*/ 790669 h 832919"/>
                <a:gd name="connsiteX15" fmla="*/ 229354 w 497940"/>
                <a:gd name="connsiteY15" fmla="*/ 772562 h 832919"/>
                <a:gd name="connsiteX16" fmla="*/ 262550 w 497940"/>
                <a:gd name="connsiteY16" fmla="*/ 790669 h 832919"/>
                <a:gd name="connsiteX17" fmla="*/ 262550 w 497940"/>
                <a:gd name="connsiteY17" fmla="*/ 736348 h 832919"/>
                <a:gd name="connsiteX18" fmla="*/ 265568 w 497940"/>
                <a:gd name="connsiteY18" fmla="*/ 727295 h 832919"/>
                <a:gd name="connsiteX19" fmla="*/ 298764 w 497940"/>
                <a:gd name="connsiteY19" fmla="*/ 748420 h 832919"/>
                <a:gd name="connsiteX20" fmla="*/ 310835 w 497940"/>
                <a:gd name="connsiteY20" fmla="*/ 748420 h 832919"/>
                <a:gd name="connsiteX21" fmla="*/ 322906 w 497940"/>
                <a:gd name="connsiteY21" fmla="*/ 736348 h 832919"/>
                <a:gd name="connsiteX22" fmla="*/ 368174 w 497940"/>
                <a:gd name="connsiteY22" fmla="*/ 679010 h 832919"/>
                <a:gd name="connsiteX23" fmla="*/ 377227 w 497940"/>
                <a:gd name="connsiteY23" fmla="*/ 603564 h 832919"/>
                <a:gd name="connsiteX24" fmla="*/ 393738 w 497940"/>
                <a:gd name="connsiteY24" fmla="*/ 619533 h 832919"/>
                <a:gd name="connsiteX25" fmla="*/ 497940 w 497940"/>
                <a:gd name="connsiteY25" fmla="*/ 573386 h 832919"/>
                <a:gd name="connsiteX26" fmla="*/ 476815 w 497940"/>
                <a:gd name="connsiteY26" fmla="*/ 525101 h 832919"/>
                <a:gd name="connsiteX27" fmla="*/ 494922 w 497940"/>
                <a:gd name="connsiteY27" fmla="*/ 494923 h 832919"/>
                <a:gd name="connsiteX28" fmla="*/ 380245 w 497940"/>
                <a:gd name="connsiteY28" fmla="*/ 12071 h 832919"/>
                <a:gd name="connsiteX29" fmla="*/ 368174 w 497940"/>
                <a:gd name="connsiteY29" fmla="*/ 0 h 832919"/>
                <a:gd name="connsiteX30" fmla="*/ 184087 w 497940"/>
                <a:gd name="connsiteY30" fmla="*/ 45267 h 832919"/>
                <a:gd name="connsiteX31" fmla="*/ 126748 w 497940"/>
                <a:gd name="connsiteY31" fmla="*/ 54321 h 832919"/>
                <a:gd name="connsiteX32" fmla="*/ 105623 w 497940"/>
                <a:gd name="connsiteY32" fmla="*/ 51303 h 832919"/>
                <a:gd name="connsiteX33" fmla="*/ 57338 w 497940"/>
                <a:gd name="connsiteY33" fmla="*/ 87517 h 832919"/>
                <a:gd name="connsiteX34" fmla="*/ 0 w 497940"/>
                <a:gd name="connsiteY34" fmla="*/ 102606 h 832919"/>
                <a:gd name="connsiteX0" fmla="*/ 0 w 497940"/>
                <a:gd name="connsiteY0" fmla="*/ 102606 h 832919"/>
                <a:gd name="connsiteX1" fmla="*/ 84499 w 497940"/>
                <a:gd name="connsiteY1" fmla="*/ 482851 h 832919"/>
                <a:gd name="connsiteX2" fmla="*/ 78463 w 497940"/>
                <a:gd name="connsiteY2" fmla="*/ 522083 h 832919"/>
                <a:gd name="connsiteX3" fmla="*/ 66392 w 497940"/>
                <a:gd name="connsiteY3" fmla="*/ 567350 h 832919"/>
                <a:gd name="connsiteX4" fmla="*/ 84499 w 497940"/>
                <a:gd name="connsiteY4" fmla="*/ 633742 h 832919"/>
                <a:gd name="connsiteX5" fmla="*/ 87516 w 497940"/>
                <a:gd name="connsiteY5" fmla="*/ 672974 h 832919"/>
                <a:gd name="connsiteX6" fmla="*/ 80358 w 497940"/>
                <a:gd name="connsiteY6" fmla="*/ 672974 h 832919"/>
                <a:gd name="connsiteX7" fmla="*/ 63514 w 497940"/>
                <a:gd name="connsiteY7" fmla="*/ 712845 h 832919"/>
                <a:gd name="connsiteX8" fmla="*/ 42249 w 497940"/>
                <a:gd name="connsiteY8" fmla="*/ 751438 h 832919"/>
                <a:gd name="connsiteX9" fmla="*/ 60356 w 497940"/>
                <a:gd name="connsiteY9" fmla="*/ 763509 h 832919"/>
                <a:gd name="connsiteX10" fmla="*/ 51303 w 497940"/>
                <a:gd name="connsiteY10" fmla="*/ 820847 h 832919"/>
                <a:gd name="connsiteX11" fmla="*/ 48285 w 497940"/>
                <a:gd name="connsiteY11" fmla="*/ 832919 h 832919"/>
                <a:gd name="connsiteX12" fmla="*/ 108641 w 497940"/>
                <a:gd name="connsiteY12" fmla="*/ 808776 h 832919"/>
                <a:gd name="connsiteX13" fmla="*/ 135802 w 497940"/>
                <a:gd name="connsiteY13" fmla="*/ 826883 h 832919"/>
                <a:gd name="connsiteX14" fmla="*/ 214265 w 497940"/>
                <a:gd name="connsiteY14" fmla="*/ 790669 h 832919"/>
                <a:gd name="connsiteX15" fmla="*/ 229354 w 497940"/>
                <a:gd name="connsiteY15" fmla="*/ 772562 h 832919"/>
                <a:gd name="connsiteX16" fmla="*/ 262550 w 497940"/>
                <a:gd name="connsiteY16" fmla="*/ 790669 h 832919"/>
                <a:gd name="connsiteX17" fmla="*/ 262550 w 497940"/>
                <a:gd name="connsiteY17" fmla="*/ 736348 h 832919"/>
                <a:gd name="connsiteX18" fmla="*/ 265568 w 497940"/>
                <a:gd name="connsiteY18" fmla="*/ 727295 h 832919"/>
                <a:gd name="connsiteX19" fmla="*/ 298764 w 497940"/>
                <a:gd name="connsiteY19" fmla="*/ 748420 h 832919"/>
                <a:gd name="connsiteX20" fmla="*/ 310835 w 497940"/>
                <a:gd name="connsiteY20" fmla="*/ 748420 h 832919"/>
                <a:gd name="connsiteX21" fmla="*/ 322906 w 497940"/>
                <a:gd name="connsiteY21" fmla="*/ 736348 h 832919"/>
                <a:gd name="connsiteX22" fmla="*/ 368174 w 497940"/>
                <a:gd name="connsiteY22" fmla="*/ 679010 h 832919"/>
                <a:gd name="connsiteX23" fmla="*/ 377227 w 497940"/>
                <a:gd name="connsiteY23" fmla="*/ 603564 h 832919"/>
                <a:gd name="connsiteX24" fmla="*/ 393738 w 497940"/>
                <a:gd name="connsiteY24" fmla="*/ 619533 h 832919"/>
                <a:gd name="connsiteX25" fmla="*/ 497940 w 497940"/>
                <a:gd name="connsiteY25" fmla="*/ 573386 h 832919"/>
                <a:gd name="connsiteX26" fmla="*/ 476815 w 497940"/>
                <a:gd name="connsiteY26" fmla="*/ 525101 h 832919"/>
                <a:gd name="connsiteX27" fmla="*/ 494922 w 497940"/>
                <a:gd name="connsiteY27" fmla="*/ 494923 h 832919"/>
                <a:gd name="connsiteX28" fmla="*/ 380245 w 497940"/>
                <a:gd name="connsiteY28" fmla="*/ 12071 h 832919"/>
                <a:gd name="connsiteX29" fmla="*/ 368174 w 497940"/>
                <a:gd name="connsiteY29" fmla="*/ 0 h 832919"/>
                <a:gd name="connsiteX30" fmla="*/ 184087 w 497940"/>
                <a:gd name="connsiteY30" fmla="*/ 45267 h 832919"/>
                <a:gd name="connsiteX31" fmla="*/ 126748 w 497940"/>
                <a:gd name="connsiteY31" fmla="*/ 54321 h 832919"/>
                <a:gd name="connsiteX32" fmla="*/ 105623 w 497940"/>
                <a:gd name="connsiteY32" fmla="*/ 51303 h 832919"/>
                <a:gd name="connsiteX33" fmla="*/ 57338 w 497940"/>
                <a:gd name="connsiteY33" fmla="*/ 87517 h 832919"/>
                <a:gd name="connsiteX34" fmla="*/ 0 w 497940"/>
                <a:gd name="connsiteY34" fmla="*/ 102606 h 832919"/>
                <a:gd name="connsiteX0" fmla="*/ 0 w 497940"/>
                <a:gd name="connsiteY0" fmla="*/ 102606 h 832919"/>
                <a:gd name="connsiteX1" fmla="*/ 84499 w 497940"/>
                <a:gd name="connsiteY1" fmla="*/ 482851 h 832919"/>
                <a:gd name="connsiteX2" fmla="*/ 78463 w 497940"/>
                <a:gd name="connsiteY2" fmla="*/ 522083 h 832919"/>
                <a:gd name="connsiteX3" fmla="*/ 66392 w 497940"/>
                <a:gd name="connsiteY3" fmla="*/ 567350 h 832919"/>
                <a:gd name="connsiteX4" fmla="*/ 77340 w 497940"/>
                <a:gd name="connsiteY4" fmla="*/ 633742 h 832919"/>
                <a:gd name="connsiteX5" fmla="*/ 87516 w 497940"/>
                <a:gd name="connsiteY5" fmla="*/ 672974 h 832919"/>
                <a:gd name="connsiteX6" fmla="*/ 80358 w 497940"/>
                <a:gd name="connsiteY6" fmla="*/ 672974 h 832919"/>
                <a:gd name="connsiteX7" fmla="*/ 63514 w 497940"/>
                <a:gd name="connsiteY7" fmla="*/ 712845 h 832919"/>
                <a:gd name="connsiteX8" fmla="*/ 42249 w 497940"/>
                <a:gd name="connsiteY8" fmla="*/ 751438 h 832919"/>
                <a:gd name="connsiteX9" fmla="*/ 60356 w 497940"/>
                <a:gd name="connsiteY9" fmla="*/ 763509 h 832919"/>
                <a:gd name="connsiteX10" fmla="*/ 51303 w 497940"/>
                <a:gd name="connsiteY10" fmla="*/ 820847 h 832919"/>
                <a:gd name="connsiteX11" fmla="*/ 48285 w 497940"/>
                <a:gd name="connsiteY11" fmla="*/ 832919 h 832919"/>
                <a:gd name="connsiteX12" fmla="*/ 108641 w 497940"/>
                <a:gd name="connsiteY12" fmla="*/ 808776 h 832919"/>
                <a:gd name="connsiteX13" fmla="*/ 135802 w 497940"/>
                <a:gd name="connsiteY13" fmla="*/ 826883 h 832919"/>
                <a:gd name="connsiteX14" fmla="*/ 214265 w 497940"/>
                <a:gd name="connsiteY14" fmla="*/ 790669 h 832919"/>
                <a:gd name="connsiteX15" fmla="*/ 229354 w 497940"/>
                <a:gd name="connsiteY15" fmla="*/ 772562 h 832919"/>
                <a:gd name="connsiteX16" fmla="*/ 262550 w 497940"/>
                <a:gd name="connsiteY16" fmla="*/ 790669 h 832919"/>
                <a:gd name="connsiteX17" fmla="*/ 262550 w 497940"/>
                <a:gd name="connsiteY17" fmla="*/ 736348 h 832919"/>
                <a:gd name="connsiteX18" fmla="*/ 265568 w 497940"/>
                <a:gd name="connsiteY18" fmla="*/ 727295 h 832919"/>
                <a:gd name="connsiteX19" fmla="*/ 298764 w 497940"/>
                <a:gd name="connsiteY19" fmla="*/ 748420 h 832919"/>
                <a:gd name="connsiteX20" fmla="*/ 310835 w 497940"/>
                <a:gd name="connsiteY20" fmla="*/ 748420 h 832919"/>
                <a:gd name="connsiteX21" fmla="*/ 322906 w 497940"/>
                <a:gd name="connsiteY21" fmla="*/ 736348 h 832919"/>
                <a:gd name="connsiteX22" fmla="*/ 368174 w 497940"/>
                <a:gd name="connsiteY22" fmla="*/ 679010 h 832919"/>
                <a:gd name="connsiteX23" fmla="*/ 377227 w 497940"/>
                <a:gd name="connsiteY23" fmla="*/ 603564 h 832919"/>
                <a:gd name="connsiteX24" fmla="*/ 393738 w 497940"/>
                <a:gd name="connsiteY24" fmla="*/ 619533 h 832919"/>
                <a:gd name="connsiteX25" fmla="*/ 497940 w 497940"/>
                <a:gd name="connsiteY25" fmla="*/ 573386 h 832919"/>
                <a:gd name="connsiteX26" fmla="*/ 476815 w 497940"/>
                <a:gd name="connsiteY26" fmla="*/ 525101 h 832919"/>
                <a:gd name="connsiteX27" fmla="*/ 494922 w 497940"/>
                <a:gd name="connsiteY27" fmla="*/ 494923 h 832919"/>
                <a:gd name="connsiteX28" fmla="*/ 380245 w 497940"/>
                <a:gd name="connsiteY28" fmla="*/ 12071 h 832919"/>
                <a:gd name="connsiteX29" fmla="*/ 368174 w 497940"/>
                <a:gd name="connsiteY29" fmla="*/ 0 h 832919"/>
                <a:gd name="connsiteX30" fmla="*/ 184087 w 497940"/>
                <a:gd name="connsiteY30" fmla="*/ 45267 h 832919"/>
                <a:gd name="connsiteX31" fmla="*/ 126748 w 497940"/>
                <a:gd name="connsiteY31" fmla="*/ 54321 h 832919"/>
                <a:gd name="connsiteX32" fmla="*/ 105623 w 497940"/>
                <a:gd name="connsiteY32" fmla="*/ 51303 h 832919"/>
                <a:gd name="connsiteX33" fmla="*/ 57338 w 497940"/>
                <a:gd name="connsiteY33" fmla="*/ 87517 h 832919"/>
                <a:gd name="connsiteX34" fmla="*/ 0 w 497940"/>
                <a:gd name="connsiteY34" fmla="*/ 102606 h 832919"/>
                <a:gd name="connsiteX0" fmla="*/ 0 w 497940"/>
                <a:gd name="connsiteY0" fmla="*/ 102606 h 832919"/>
                <a:gd name="connsiteX1" fmla="*/ 84499 w 497940"/>
                <a:gd name="connsiteY1" fmla="*/ 482851 h 832919"/>
                <a:gd name="connsiteX2" fmla="*/ 78463 w 497940"/>
                <a:gd name="connsiteY2" fmla="*/ 522083 h 832919"/>
                <a:gd name="connsiteX3" fmla="*/ 66392 w 497940"/>
                <a:gd name="connsiteY3" fmla="*/ 567350 h 832919"/>
                <a:gd name="connsiteX4" fmla="*/ 77340 w 497940"/>
                <a:gd name="connsiteY4" fmla="*/ 633742 h 832919"/>
                <a:gd name="connsiteX5" fmla="*/ 87516 w 497940"/>
                <a:gd name="connsiteY5" fmla="*/ 672974 h 832919"/>
                <a:gd name="connsiteX6" fmla="*/ 80358 w 497940"/>
                <a:gd name="connsiteY6" fmla="*/ 672974 h 832919"/>
                <a:gd name="connsiteX7" fmla="*/ 63514 w 497940"/>
                <a:gd name="connsiteY7" fmla="*/ 712845 h 832919"/>
                <a:gd name="connsiteX8" fmla="*/ 42249 w 497940"/>
                <a:gd name="connsiteY8" fmla="*/ 751438 h 832919"/>
                <a:gd name="connsiteX9" fmla="*/ 46037 w 497940"/>
                <a:gd name="connsiteY9" fmla="*/ 773028 h 832919"/>
                <a:gd name="connsiteX10" fmla="*/ 51303 w 497940"/>
                <a:gd name="connsiteY10" fmla="*/ 820847 h 832919"/>
                <a:gd name="connsiteX11" fmla="*/ 48285 w 497940"/>
                <a:gd name="connsiteY11" fmla="*/ 832919 h 832919"/>
                <a:gd name="connsiteX12" fmla="*/ 108641 w 497940"/>
                <a:gd name="connsiteY12" fmla="*/ 808776 h 832919"/>
                <a:gd name="connsiteX13" fmla="*/ 135802 w 497940"/>
                <a:gd name="connsiteY13" fmla="*/ 826883 h 832919"/>
                <a:gd name="connsiteX14" fmla="*/ 214265 w 497940"/>
                <a:gd name="connsiteY14" fmla="*/ 790669 h 832919"/>
                <a:gd name="connsiteX15" fmla="*/ 229354 w 497940"/>
                <a:gd name="connsiteY15" fmla="*/ 772562 h 832919"/>
                <a:gd name="connsiteX16" fmla="*/ 262550 w 497940"/>
                <a:gd name="connsiteY16" fmla="*/ 790669 h 832919"/>
                <a:gd name="connsiteX17" fmla="*/ 262550 w 497940"/>
                <a:gd name="connsiteY17" fmla="*/ 736348 h 832919"/>
                <a:gd name="connsiteX18" fmla="*/ 265568 w 497940"/>
                <a:gd name="connsiteY18" fmla="*/ 727295 h 832919"/>
                <a:gd name="connsiteX19" fmla="*/ 298764 w 497940"/>
                <a:gd name="connsiteY19" fmla="*/ 748420 h 832919"/>
                <a:gd name="connsiteX20" fmla="*/ 310835 w 497940"/>
                <a:gd name="connsiteY20" fmla="*/ 748420 h 832919"/>
                <a:gd name="connsiteX21" fmla="*/ 322906 w 497940"/>
                <a:gd name="connsiteY21" fmla="*/ 736348 h 832919"/>
                <a:gd name="connsiteX22" fmla="*/ 368174 w 497940"/>
                <a:gd name="connsiteY22" fmla="*/ 679010 h 832919"/>
                <a:gd name="connsiteX23" fmla="*/ 377227 w 497940"/>
                <a:gd name="connsiteY23" fmla="*/ 603564 h 832919"/>
                <a:gd name="connsiteX24" fmla="*/ 393738 w 497940"/>
                <a:gd name="connsiteY24" fmla="*/ 619533 h 832919"/>
                <a:gd name="connsiteX25" fmla="*/ 497940 w 497940"/>
                <a:gd name="connsiteY25" fmla="*/ 573386 h 832919"/>
                <a:gd name="connsiteX26" fmla="*/ 476815 w 497940"/>
                <a:gd name="connsiteY26" fmla="*/ 525101 h 832919"/>
                <a:gd name="connsiteX27" fmla="*/ 494922 w 497940"/>
                <a:gd name="connsiteY27" fmla="*/ 494923 h 832919"/>
                <a:gd name="connsiteX28" fmla="*/ 380245 w 497940"/>
                <a:gd name="connsiteY28" fmla="*/ 12071 h 832919"/>
                <a:gd name="connsiteX29" fmla="*/ 368174 w 497940"/>
                <a:gd name="connsiteY29" fmla="*/ 0 h 832919"/>
                <a:gd name="connsiteX30" fmla="*/ 184087 w 497940"/>
                <a:gd name="connsiteY30" fmla="*/ 45267 h 832919"/>
                <a:gd name="connsiteX31" fmla="*/ 126748 w 497940"/>
                <a:gd name="connsiteY31" fmla="*/ 54321 h 832919"/>
                <a:gd name="connsiteX32" fmla="*/ 105623 w 497940"/>
                <a:gd name="connsiteY32" fmla="*/ 51303 h 832919"/>
                <a:gd name="connsiteX33" fmla="*/ 57338 w 497940"/>
                <a:gd name="connsiteY33" fmla="*/ 87517 h 832919"/>
                <a:gd name="connsiteX34" fmla="*/ 0 w 497940"/>
                <a:gd name="connsiteY34" fmla="*/ 102606 h 832919"/>
                <a:gd name="connsiteX0" fmla="*/ 0 w 497940"/>
                <a:gd name="connsiteY0" fmla="*/ 102606 h 832919"/>
                <a:gd name="connsiteX1" fmla="*/ 84499 w 497940"/>
                <a:gd name="connsiteY1" fmla="*/ 482851 h 832919"/>
                <a:gd name="connsiteX2" fmla="*/ 78463 w 497940"/>
                <a:gd name="connsiteY2" fmla="*/ 522083 h 832919"/>
                <a:gd name="connsiteX3" fmla="*/ 66392 w 497940"/>
                <a:gd name="connsiteY3" fmla="*/ 567350 h 832919"/>
                <a:gd name="connsiteX4" fmla="*/ 77340 w 497940"/>
                <a:gd name="connsiteY4" fmla="*/ 633742 h 832919"/>
                <a:gd name="connsiteX5" fmla="*/ 87516 w 497940"/>
                <a:gd name="connsiteY5" fmla="*/ 672974 h 832919"/>
                <a:gd name="connsiteX6" fmla="*/ 80358 w 497940"/>
                <a:gd name="connsiteY6" fmla="*/ 672974 h 832919"/>
                <a:gd name="connsiteX7" fmla="*/ 63514 w 497940"/>
                <a:gd name="connsiteY7" fmla="*/ 712845 h 832919"/>
                <a:gd name="connsiteX8" fmla="*/ 42249 w 497940"/>
                <a:gd name="connsiteY8" fmla="*/ 751438 h 832919"/>
                <a:gd name="connsiteX9" fmla="*/ 46037 w 497940"/>
                <a:gd name="connsiteY9" fmla="*/ 773028 h 832919"/>
                <a:gd name="connsiteX10" fmla="*/ 48285 w 497940"/>
                <a:gd name="connsiteY10" fmla="*/ 832919 h 832919"/>
                <a:gd name="connsiteX11" fmla="*/ 108641 w 497940"/>
                <a:gd name="connsiteY11" fmla="*/ 808776 h 832919"/>
                <a:gd name="connsiteX12" fmla="*/ 135802 w 497940"/>
                <a:gd name="connsiteY12" fmla="*/ 826883 h 832919"/>
                <a:gd name="connsiteX13" fmla="*/ 214265 w 497940"/>
                <a:gd name="connsiteY13" fmla="*/ 790669 h 832919"/>
                <a:gd name="connsiteX14" fmla="*/ 229354 w 497940"/>
                <a:gd name="connsiteY14" fmla="*/ 772562 h 832919"/>
                <a:gd name="connsiteX15" fmla="*/ 262550 w 497940"/>
                <a:gd name="connsiteY15" fmla="*/ 790669 h 832919"/>
                <a:gd name="connsiteX16" fmla="*/ 262550 w 497940"/>
                <a:gd name="connsiteY16" fmla="*/ 736348 h 832919"/>
                <a:gd name="connsiteX17" fmla="*/ 265568 w 497940"/>
                <a:gd name="connsiteY17" fmla="*/ 727295 h 832919"/>
                <a:gd name="connsiteX18" fmla="*/ 298764 w 497940"/>
                <a:gd name="connsiteY18" fmla="*/ 748420 h 832919"/>
                <a:gd name="connsiteX19" fmla="*/ 310835 w 497940"/>
                <a:gd name="connsiteY19" fmla="*/ 748420 h 832919"/>
                <a:gd name="connsiteX20" fmla="*/ 322906 w 497940"/>
                <a:gd name="connsiteY20" fmla="*/ 736348 h 832919"/>
                <a:gd name="connsiteX21" fmla="*/ 368174 w 497940"/>
                <a:gd name="connsiteY21" fmla="*/ 679010 h 832919"/>
                <a:gd name="connsiteX22" fmla="*/ 377227 w 497940"/>
                <a:gd name="connsiteY22" fmla="*/ 603564 h 832919"/>
                <a:gd name="connsiteX23" fmla="*/ 393738 w 497940"/>
                <a:gd name="connsiteY23" fmla="*/ 619533 h 832919"/>
                <a:gd name="connsiteX24" fmla="*/ 497940 w 497940"/>
                <a:gd name="connsiteY24" fmla="*/ 573386 h 832919"/>
                <a:gd name="connsiteX25" fmla="*/ 476815 w 497940"/>
                <a:gd name="connsiteY25" fmla="*/ 525101 h 832919"/>
                <a:gd name="connsiteX26" fmla="*/ 494922 w 497940"/>
                <a:gd name="connsiteY26" fmla="*/ 494923 h 832919"/>
                <a:gd name="connsiteX27" fmla="*/ 380245 w 497940"/>
                <a:gd name="connsiteY27" fmla="*/ 12071 h 832919"/>
                <a:gd name="connsiteX28" fmla="*/ 368174 w 497940"/>
                <a:gd name="connsiteY28" fmla="*/ 0 h 832919"/>
                <a:gd name="connsiteX29" fmla="*/ 184087 w 497940"/>
                <a:gd name="connsiteY29" fmla="*/ 45267 h 832919"/>
                <a:gd name="connsiteX30" fmla="*/ 126748 w 497940"/>
                <a:gd name="connsiteY30" fmla="*/ 54321 h 832919"/>
                <a:gd name="connsiteX31" fmla="*/ 105623 w 497940"/>
                <a:gd name="connsiteY31" fmla="*/ 51303 h 832919"/>
                <a:gd name="connsiteX32" fmla="*/ 57338 w 497940"/>
                <a:gd name="connsiteY32" fmla="*/ 87517 h 832919"/>
                <a:gd name="connsiteX33" fmla="*/ 0 w 497940"/>
                <a:gd name="connsiteY33" fmla="*/ 102606 h 832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97940" h="832919">
                  <a:moveTo>
                    <a:pt x="0" y="102606"/>
                  </a:moveTo>
                  <a:lnTo>
                    <a:pt x="84499" y="482851"/>
                  </a:lnTo>
                  <a:lnTo>
                    <a:pt x="78463" y="522083"/>
                  </a:lnTo>
                  <a:lnTo>
                    <a:pt x="66392" y="567350"/>
                  </a:lnTo>
                  <a:lnTo>
                    <a:pt x="77340" y="633742"/>
                  </a:lnTo>
                  <a:lnTo>
                    <a:pt x="87516" y="672974"/>
                  </a:lnTo>
                  <a:lnTo>
                    <a:pt x="80358" y="672974"/>
                  </a:lnTo>
                  <a:lnTo>
                    <a:pt x="63514" y="712845"/>
                  </a:lnTo>
                  <a:lnTo>
                    <a:pt x="42249" y="751438"/>
                  </a:lnTo>
                  <a:lnTo>
                    <a:pt x="46037" y="773028"/>
                  </a:lnTo>
                  <a:cubicBezTo>
                    <a:pt x="46786" y="792992"/>
                    <a:pt x="47536" y="812955"/>
                    <a:pt x="48285" y="832919"/>
                  </a:cubicBezTo>
                  <a:lnTo>
                    <a:pt x="108641" y="808776"/>
                  </a:lnTo>
                  <a:lnTo>
                    <a:pt x="135802" y="826883"/>
                  </a:lnTo>
                  <a:lnTo>
                    <a:pt x="214265" y="790669"/>
                  </a:lnTo>
                  <a:lnTo>
                    <a:pt x="229354" y="772562"/>
                  </a:lnTo>
                  <a:lnTo>
                    <a:pt x="262550" y="790669"/>
                  </a:lnTo>
                  <a:lnTo>
                    <a:pt x="262550" y="736348"/>
                  </a:lnTo>
                  <a:lnTo>
                    <a:pt x="265568" y="727295"/>
                  </a:lnTo>
                  <a:lnTo>
                    <a:pt x="298764" y="748420"/>
                  </a:lnTo>
                  <a:lnTo>
                    <a:pt x="310835" y="748420"/>
                  </a:lnTo>
                  <a:lnTo>
                    <a:pt x="322906" y="736348"/>
                  </a:lnTo>
                  <a:lnTo>
                    <a:pt x="368174" y="679010"/>
                  </a:lnTo>
                  <a:lnTo>
                    <a:pt x="377227" y="603564"/>
                  </a:lnTo>
                  <a:cubicBezTo>
                    <a:pt x="380345" y="603334"/>
                    <a:pt x="390620" y="619763"/>
                    <a:pt x="393738" y="619533"/>
                  </a:cubicBezTo>
                  <a:lnTo>
                    <a:pt x="497940" y="573386"/>
                  </a:lnTo>
                  <a:lnTo>
                    <a:pt x="476815" y="525101"/>
                  </a:lnTo>
                  <a:lnTo>
                    <a:pt x="494922" y="494923"/>
                  </a:lnTo>
                  <a:lnTo>
                    <a:pt x="380245" y="12071"/>
                  </a:lnTo>
                  <a:lnTo>
                    <a:pt x="368174" y="0"/>
                  </a:lnTo>
                  <a:lnTo>
                    <a:pt x="184087" y="45267"/>
                  </a:lnTo>
                  <a:lnTo>
                    <a:pt x="126748" y="54321"/>
                  </a:lnTo>
                  <a:lnTo>
                    <a:pt x="105623" y="51303"/>
                  </a:lnTo>
                  <a:lnTo>
                    <a:pt x="57338" y="87517"/>
                  </a:lnTo>
                  <a:lnTo>
                    <a:pt x="0" y="102606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endParaRPr lang="en-GB" dirty="0">
                <a:solidFill>
                  <a:srgbClr val="010101"/>
                </a:solidFill>
                <a:ea typeface="ＭＳ Ｐゴシック" charset="-128"/>
              </a:endParaRPr>
            </a:p>
          </p:txBody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7B641D3E-B405-49CC-B910-B295B90568C8}"/>
                </a:ext>
              </a:extLst>
            </p:cNvPr>
            <p:cNvSpPr/>
            <p:nvPr/>
          </p:nvSpPr>
          <p:spPr>
            <a:xfrm>
              <a:off x="6852960" y="2980792"/>
              <a:ext cx="1738590" cy="918343"/>
            </a:xfrm>
            <a:custGeom>
              <a:avLst/>
              <a:gdLst>
                <a:gd name="connsiteX0" fmla="*/ 360608 w 1311069"/>
                <a:gd name="connsiteY0" fmla="*/ 293638 h 698035"/>
                <a:gd name="connsiteX1" fmla="*/ 360608 w 1311069"/>
                <a:gd name="connsiteY1" fmla="*/ 355457 h 698035"/>
                <a:gd name="connsiteX2" fmla="*/ 324547 w 1311069"/>
                <a:gd name="connsiteY2" fmla="*/ 381215 h 698035"/>
                <a:gd name="connsiteX3" fmla="*/ 285911 w 1311069"/>
                <a:gd name="connsiteY3" fmla="*/ 381215 h 698035"/>
                <a:gd name="connsiteX4" fmla="*/ 257577 w 1311069"/>
                <a:gd name="connsiteY4" fmla="*/ 435306 h 698035"/>
                <a:gd name="connsiteX5" fmla="*/ 198334 w 1311069"/>
                <a:gd name="connsiteY5" fmla="*/ 435306 h 698035"/>
                <a:gd name="connsiteX6" fmla="*/ 182880 w 1311069"/>
                <a:gd name="connsiteY6" fmla="*/ 489397 h 698035"/>
                <a:gd name="connsiteX7" fmla="*/ 154546 w 1311069"/>
                <a:gd name="connsiteY7" fmla="*/ 515155 h 698035"/>
                <a:gd name="connsiteX8" fmla="*/ 103031 w 1311069"/>
                <a:gd name="connsiteY8" fmla="*/ 543489 h 698035"/>
                <a:gd name="connsiteX9" fmla="*/ 43788 w 1311069"/>
                <a:gd name="connsiteY9" fmla="*/ 592428 h 698035"/>
                <a:gd name="connsiteX10" fmla="*/ 30909 w 1311069"/>
                <a:gd name="connsiteY10" fmla="*/ 638792 h 698035"/>
                <a:gd name="connsiteX11" fmla="*/ 0 w 1311069"/>
                <a:gd name="connsiteY11" fmla="*/ 664550 h 698035"/>
                <a:gd name="connsiteX12" fmla="*/ 15454 w 1311069"/>
                <a:gd name="connsiteY12" fmla="*/ 698035 h 698035"/>
                <a:gd name="connsiteX13" fmla="*/ 185455 w 1311069"/>
                <a:gd name="connsiteY13" fmla="*/ 664550 h 698035"/>
                <a:gd name="connsiteX14" fmla="*/ 370911 w 1311069"/>
                <a:gd name="connsiteY14" fmla="*/ 569246 h 698035"/>
                <a:gd name="connsiteX15" fmla="*/ 504852 w 1311069"/>
                <a:gd name="connsiteY15" fmla="*/ 558943 h 698035"/>
                <a:gd name="connsiteX16" fmla="*/ 589852 w 1311069"/>
                <a:gd name="connsiteY16" fmla="*/ 600156 h 698035"/>
                <a:gd name="connsiteX17" fmla="*/ 749550 w 1311069"/>
                <a:gd name="connsiteY17" fmla="*/ 546064 h 698035"/>
                <a:gd name="connsiteX18" fmla="*/ 945309 w 1311069"/>
                <a:gd name="connsiteY18" fmla="*/ 677429 h 698035"/>
                <a:gd name="connsiteX19" fmla="*/ 976218 w 1311069"/>
                <a:gd name="connsiteY19" fmla="*/ 651671 h 698035"/>
                <a:gd name="connsiteX20" fmla="*/ 1009703 w 1311069"/>
                <a:gd name="connsiteY20" fmla="*/ 631065 h 698035"/>
                <a:gd name="connsiteX21" fmla="*/ 1050916 w 1311069"/>
                <a:gd name="connsiteY21" fmla="*/ 582125 h 698035"/>
                <a:gd name="connsiteX22" fmla="*/ 1071522 w 1311069"/>
                <a:gd name="connsiteY22" fmla="*/ 530610 h 698035"/>
                <a:gd name="connsiteX23" fmla="*/ 1115310 w 1311069"/>
                <a:gd name="connsiteY23" fmla="*/ 463640 h 698035"/>
                <a:gd name="connsiteX24" fmla="*/ 1151371 w 1311069"/>
                <a:gd name="connsiteY24" fmla="*/ 422427 h 698035"/>
                <a:gd name="connsiteX25" fmla="*/ 1190008 w 1311069"/>
                <a:gd name="connsiteY25" fmla="*/ 412124 h 698035"/>
                <a:gd name="connsiteX26" fmla="*/ 1231220 w 1311069"/>
                <a:gd name="connsiteY26" fmla="*/ 381215 h 698035"/>
                <a:gd name="connsiteX27" fmla="*/ 1238947 w 1311069"/>
                <a:gd name="connsiteY27" fmla="*/ 340002 h 698035"/>
                <a:gd name="connsiteX28" fmla="*/ 1223493 w 1311069"/>
                <a:gd name="connsiteY28" fmla="*/ 337427 h 698035"/>
                <a:gd name="connsiteX29" fmla="*/ 1197735 w 1311069"/>
                <a:gd name="connsiteY29" fmla="*/ 352881 h 698035"/>
                <a:gd name="connsiteX30" fmla="*/ 1184856 w 1311069"/>
                <a:gd name="connsiteY30" fmla="*/ 370912 h 698035"/>
                <a:gd name="connsiteX31" fmla="*/ 1159098 w 1311069"/>
                <a:gd name="connsiteY31" fmla="*/ 378639 h 698035"/>
                <a:gd name="connsiteX32" fmla="*/ 1138492 w 1311069"/>
                <a:gd name="connsiteY32" fmla="*/ 370912 h 698035"/>
                <a:gd name="connsiteX33" fmla="*/ 1133341 w 1311069"/>
                <a:gd name="connsiteY33" fmla="*/ 358033 h 698035"/>
                <a:gd name="connsiteX34" fmla="*/ 1146219 w 1311069"/>
                <a:gd name="connsiteY34" fmla="*/ 350305 h 698035"/>
                <a:gd name="connsiteX35" fmla="*/ 1164250 w 1311069"/>
                <a:gd name="connsiteY35" fmla="*/ 352881 h 698035"/>
                <a:gd name="connsiteX36" fmla="*/ 1177129 w 1311069"/>
                <a:gd name="connsiteY36" fmla="*/ 352881 h 698035"/>
                <a:gd name="connsiteX37" fmla="*/ 1184856 w 1311069"/>
                <a:gd name="connsiteY37" fmla="*/ 332275 h 698035"/>
                <a:gd name="connsiteX38" fmla="*/ 1187432 w 1311069"/>
                <a:gd name="connsiteY38" fmla="*/ 306517 h 698035"/>
                <a:gd name="connsiteX39" fmla="*/ 1169401 w 1311069"/>
                <a:gd name="connsiteY39" fmla="*/ 303941 h 698035"/>
                <a:gd name="connsiteX40" fmla="*/ 1138492 w 1311069"/>
                <a:gd name="connsiteY40" fmla="*/ 301366 h 698035"/>
                <a:gd name="connsiteX41" fmla="*/ 1123037 w 1311069"/>
                <a:gd name="connsiteY41" fmla="*/ 293638 h 698035"/>
                <a:gd name="connsiteX42" fmla="*/ 1135916 w 1311069"/>
                <a:gd name="connsiteY42" fmla="*/ 273032 h 698035"/>
                <a:gd name="connsiteX43" fmla="*/ 1156523 w 1311069"/>
                <a:gd name="connsiteY43" fmla="*/ 273032 h 698035"/>
                <a:gd name="connsiteX44" fmla="*/ 1171977 w 1311069"/>
                <a:gd name="connsiteY44" fmla="*/ 260153 h 698035"/>
                <a:gd name="connsiteX45" fmla="*/ 1195159 w 1311069"/>
                <a:gd name="connsiteY45" fmla="*/ 244699 h 698035"/>
                <a:gd name="connsiteX46" fmla="*/ 1220917 w 1311069"/>
                <a:gd name="connsiteY46" fmla="*/ 262729 h 698035"/>
                <a:gd name="connsiteX47" fmla="*/ 1251826 w 1311069"/>
                <a:gd name="connsiteY47" fmla="*/ 252426 h 698035"/>
                <a:gd name="connsiteX48" fmla="*/ 1269857 w 1311069"/>
                <a:gd name="connsiteY48" fmla="*/ 226668 h 698035"/>
                <a:gd name="connsiteX49" fmla="*/ 1293039 w 1311069"/>
                <a:gd name="connsiteY49" fmla="*/ 190607 h 698035"/>
                <a:gd name="connsiteX50" fmla="*/ 1280160 w 1311069"/>
                <a:gd name="connsiteY50" fmla="*/ 136516 h 698035"/>
                <a:gd name="connsiteX51" fmla="*/ 1256978 w 1311069"/>
                <a:gd name="connsiteY51" fmla="*/ 123637 h 698035"/>
                <a:gd name="connsiteX52" fmla="*/ 1246675 w 1311069"/>
                <a:gd name="connsiteY52" fmla="*/ 149395 h 698035"/>
                <a:gd name="connsiteX53" fmla="*/ 1241523 w 1311069"/>
                <a:gd name="connsiteY53" fmla="*/ 167425 h 698035"/>
                <a:gd name="connsiteX54" fmla="*/ 1200311 w 1311069"/>
                <a:gd name="connsiteY54" fmla="*/ 154547 h 698035"/>
                <a:gd name="connsiteX55" fmla="*/ 1161674 w 1311069"/>
                <a:gd name="connsiteY55" fmla="*/ 162274 h 698035"/>
                <a:gd name="connsiteX56" fmla="*/ 1138492 w 1311069"/>
                <a:gd name="connsiteY56" fmla="*/ 177729 h 698035"/>
                <a:gd name="connsiteX57" fmla="*/ 1128189 w 1311069"/>
                <a:gd name="connsiteY57" fmla="*/ 151971 h 698035"/>
                <a:gd name="connsiteX58" fmla="*/ 1110159 w 1311069"/>
                <a:gd name="connsiteY58" fmla="*/ 123637 h 698035"/>
                <a:gd name="connsiteX59" fmla="*/ 1130765 w 1311069"/>
                <a:gd name="connsiteY59" fmla="*/ 110758 h 698035"/>
                <a:gd name="connsiteX60" fmla="*/ 1159098 w 1311069"/>
                <a:gd name="connsiteY60" fmla="*/ 131365 h 698035"/>
                <a:gd name="connsiteX61" fmla="*/ 1179704 w 1311069"/>
                <a:gd name="connsiteY61" fmla="*/ 121061 h 698035"/>
                <a:gd name="connsiteX62" fmla="*/ 1195159 w 1311069"/>
                <a:gd name="connsiteY62" fmla="*/ 118486 h 698035"/>
                <a:gd name="connsiteX63" fmla="*/ 1220917 w 1311069"/>
                <a:gd name="connsiteY63" fmla="*/ 95304 h 698035"/>
                <a:gd name="connsiteX64" fmla="*/ 1233796 w 1311069"/>
                <a:gd name="connsiteY64" fmla="*/ 95304 h 698035"/>
                <a:gd name="connsiteX65" fmla="*/ 1231220 w 1311069"/>
                <a:gd name="connsiteY65" fmla="*/ 74698 h 698035"/>
                <a:gd name="connsiteX66" fmla="*/ 1215765 w 1311069"/>
                <a:gd name="connsiteY66" fmla="*/ 28334 h 698035"/>
                <a:gd name="connsiteX67" fmla="*/ 1223493 w 1311069"/>
                <a:gd name="connsiteY67" fmla="*/ 25758 h 698035"/>
                <a:gd name="connsiteX68" fmla="*/ 1303342 w 1311069"/>
                <a:gd name="connsiteY68" fmla="*/ 121061 h 698035"/>
                <a:gd name="connsiteX69" fmla="*/ 1311069 w 1311069"/>
                <a:gd name="connsiteY69" fmla="*/ 115910 h 698035"/>
                <a:gd name="connsiteX70" fmla="*/ 1210614 w 1311069"/>
                <a:gd name="connsiteY70" fmla="*/ 0 h 698035"/>
                <a:gd name="connsiteX71" fmla="*/ 1156523 w 1311069"/>
                <a:gd name="connsiteY71" fmla="*/ 33485 h 698035"/>
                <a:gd name="connsiteX72" fmla="*/ 360608 w 1311069"/>
                <a:gd name="connsiteY72" fmla="*/ 293638 h 698035"/>
                <a:gd name="connsiteX0" fmla="*/ 360608 w 1311069"/>
                <a:gd name="connsiteY0" fmla="*/ 279360 h 698035"/>
                <a:gd name="connsiteX1" fmla="*/ 360608 w 1311069"/>
                <a:gd name="connsiteY1" fmla="*/ 355457 h 698035"/>
                <a:gd name="connsiteX2" fmla="*/ 324547 w 1311069"/>
                <a:gd name="connsiteY2" fmla="*/ 381215 h 698035"/>
                <a:gd name="connsiteX3" fmla="*/ 285911 w 1311069"/>
                <a:gd name="connsiteY3" fmla="*/ 381215 h 698035"/>
                <a:gd name="connsiteX4" fmla="*/ 257577 w 1311069"/>
                <a:gd name="connsiteY4" fmla="*/ 435306 h 698035"/>
                <a:gd name="connsiteX5" fmla="*/ 198334 w 1311069"/>
                <a:gd name="connsiteY5" fmla="*/ 435306 h 698035"/>
                <a:gd name="connsiteX6" fmla="*/ 182880 w 1311069"/>
                <a:gd name="connsiteY6" fmla="*/ 489397 h 698035"/>
                <a:gd name="connsiteX7" fmla="*/ 154546 w 1311069"/>
                <a:gd name="connsiteY7" fmla="*/ 515155 h 698035"/>
                <a:gd name="connsiteX8" fmla="*/ 103031 w 1311069"/>
                <a:gd name="connsiteY8" fmla="*/ 543489 h 698035"/>
                <a:gd name="connsiteX9" fmla="*/ 43788 w 1311069"/>
                <a:gd name="connsiteY9" fmla="*/ 592428 h 698035"/>
                <a:gd name="connsiteX10" fmla="*/ 30909 w 1311069"/>
                <a:gd name="connsiteY10" fmla="*/ 638792 h 698035"/>
                <a:gd name="connsiteX11" fmla="*/ 0 w 1311069"/>
                <a:gd name="connsiteY11" fmla="*/ 664550 h 698035"/>
                <a:gd name="connsiteX12" fmla="*/ 15454 w 1311069"/>
                <a:gd name="connsiteY12" fmla="*/ 698035 h 698035"/>
                <a:gd name="connsiteX13" fmla="*/ 185455 w 1311069"/>
                <a:gd name="connsiteY13" fmla="*/ 664550 h 698035"/>
                <a:gd name="connsiteX14" fmla="*/ 370911 w 1311069"/>
                <a:gd name="connsiteY14" fmla="*/ 569246 h 698035"/>
                <a:gd name="connsiteX15" fmla="*/ 504852 w 1311069"/>
                <a:gd name="connsiteY15" fmla="*/ 558943 h 698035"/>
                <a:gd name="connsiteX16" fmla="*/ 589852 w 1311069"/>
                <a:gd name="connsiteY16" fmla="*/ 600156 h 698035"/>
                <a:gd name="connsiteX17" fmla="*/ 749550 w 1311069"/>
                <a:gd name="connsiteY17" fmla="*/ 546064 h 698035"/>
                <a:gd name="connsiteX18" fmla="*/ 945309 w 1311069"/>
                <a:gd name="connsiteY18" fmla="*/ 677429 h 698035"/>
                <a:gd name="connsiteX19" fmla="*/ 976218 w 1311069"/>
                <a:gd name="connsiteY19" fmla="*/ 651671 h 698035"/>
                <a:gd name="connsiteX20" fmla="*/ 1009703 w 1311069"/>
                <a:gd name="connsiteY20" fmla="*/ 631065 h 698035"/>
                <a:gd name="connsiteX21" fmla="*/ 1050916 w 1311069"/>
                <a:gd name="connsiteY21" fmla="*/ 582125 h 698035"/>
                <a:gd name="connsiteX22" fmla="*/ 1071522 w 1311069"/>
                <a:gd name="connsiteY22" fmla="*/ 530610 h 698035"/>
                <a:gd name="connsiteX23" fmla="*/ 1115310 w 1311069"/>
                <a:gd name="connsiteY23" fmla="*/ 463640 h 698035"/>
                <a:gd name="connsiteX24" fmla="*/ 1151371 w 1311069"/>
                <a:gd name="connsiteY24" fmla="*/ 422427 h 698035"/>
                <a:gd name="connsiteX25" fmla="*/ 1190008 w 1311069"/>
                <a:gd name="connsiteY25" fmla="*/ 412124 h 698035"/>
                <a:gd name="connsiteX26" fmla="*/ 1231220 w 1311069"/>
                <a:gd name="connsiteY26" fmla="*/ 381215 h 698035"/>
                <a:gd name="connsiteX27" fmla="*/ 1238947 w 1311069"/>
                <a:gd name="connsiteY27" fmla="*/ 340002 h 698035"/>
                <a:gd name="connsiteX28" fmla="*/ 1223493 w 1311069"/>
                <a:gd name="connsiteY28" fmla="*/ 337427 h 698035"/>
                <a:gd name="connsiteX29" fmla="*/ 1197735 w 1311069"/>
                <a:gd name="connsiteY29" fmla="*/ 352881 h 698035"/>
                <a:gd name="connsiteX30" fmla="*/ 1184856 w 1311069"/>
                <a:gd name="connsiteY30" fmla="*/ 370912 h 698035"/>
                <a:gd name="connsiteX31" fmla="*/ 1159098 w 1311069"/>
                <a:gd name="connsiteY31" fmla="*/ 378639 h 698035"/>
                <a:gd name="connsiteX32" fmla="*/ 1138492 w 1311069"/>
                <a:gd name="connsiteY32" fmla="*/ 370912 h 698035"/>
                <a:gd name="connsiteX33" fmla="*/ 1133341 w 1311069"/>
                <a:gd name="connsiteY33" fmla="*/ 358033 h 698035"/>
                <a:gd name="connsiteX34" fmla="*/ 1146219 w 1311069"/>
                <a:gd name="connsiteY34" fmla="*/ 350305 h 698035"/>
                <a:gd name="connsiteX35" fmla="*/ 1164250 w 1311069"/>
                <a:gd name="connsiteY35" fmla="*/ 352881 h 698035"/>
                <a:gd name="connsiteX36" fmla="*/ 1177129 w 1311069"/>
                <a:gd name="connsiteY36" fmla="*/ 352881 h 698035"/>
                <a:gd name="connsiteX37" fmla="*/ 1184856 w 1311069"/>
                <a:gd name="connsiteY37" fmla="*/ 332275 h 698035"/>
                <a:gd name="connsiteX38" fmla="*/ 1187432 w 1311069"/>
                <a:gd name="connsiteY38" fmla="*/ 306517 h 698035"/>
                <a:gd name="connsiteX39" fmla="*/ 1169401 w 1311069"/>
                <a:gd name="connsiteY39" fmla="*/ 303941 h 698035"/>
                <a:gd name="connsiteX40" fmla="*/ 1138492 w 1311069"/>
                <a:gd name="connsiteY40" fmla="*/ 301366 h 698035"/>
                <a:gd name="connsiteX41" fmla="*/ 1123037 w 1311069"/>
                <a:gd name="connsiteY41" fmla="*/ 293638 h 698035"/>
                <a:gd name="connsiteX42" fmla="*/ 1135916 w 1311069"/>
                <a:gd name="connsiteY42" fmla="*/ 273032 h 698035"/>
                <a:gd name="connsiteX43" fmla="*/ 1156523 w 1311069"/>
                <a:gd name="connsiteY43" fmla="*/ 273032 h 698035"/>
                <a:gd name="connsiteX44" fmla="*/ 1171977 w 1311069"/>
                <a:gd name="connsiteY44" fmla="*/ 260153 h 698035"/>
                <a:gd name="connsiteX45" fmla="*/ 1195159 w 1311069"/>
                <a:gd name="connsiteY45" fmla="*/ 244699 h 698035"/>
                <a:gd name="connsiteX46" fmla="*/ 1220917 w 1311069"/>
                <a:gd name="connsiteY46" fmla="*/ 262729 h 698035"/>
                <a:gd name="connsiteX47" fmla="*/ 1251826 w 1311069"/>
                <a:gd name="connsiteY47" fmla="*/ 252426 h 698035"/>
                <a:gd name="connsiteX48" fmla="*/ 1269857 w 1311069"/>
                <a:gd name="connsiteY48" fmla="*/ 226668 h 698035"/>
                <a:gd name="connsiteX49" fmla="*/ 1293039 w 1311069"/>
                <a:gd name="connsiteY49" fmla="*/ 190607 h 698035"/>
                <a:gd name="connsiteX50" fmla="*/ 1280160 w 1311069"/>
                <a:gd name="connsiteY50" fmla="*/ 136516 h 698035"/>
                <a:gd name="connsiteX51" fmla="*/ 1256978 w 1311069"/>
                <a:gd name="connsiteY51" fmla="*/ 123637 h 698035"/>
                <a:gd name="connsiteX52" fmla="*/ 1246675 w 1311069"/>
                <a:gd name="connsiteY52" fmla="*/ 149395 h 698035"/>
                <a:gd name="connsiteX53" fmla="*/ 1241523 w 1311069"/>
                <a:gd name="connsiteY53" fmla="*/ 167425 h 698035"/>
                <a:gd name="connsiteX54" fmla="*/ 1200311 w 1311069"/>
                <a:gd name="connsiteY54" fmla="*/ 154547 h 698035"/>
                <a:gd name="connsiteX55" fmla="*/ 1161674 w 1311069"/>
                <a:gd name="connsiteY55" fmla="*/ 162274 h 698035"/>
                <a:gd name="connsiteX56" fmla="*/ 1138492 w 1311069"/>
                <a:gd name="connsiteY56" fmla="*/ 177729 h 698035"/>
                <a:gd name="connsiteX57" fmla="*/ 1128189 w 1311069"/>
                <a:gd name="connsiteY57" fmla="*/ 151971 h 698035"/>
                <a:gd name="connsiteX58" fmla="*/ 1110159 w 1311069"/>
                <a:gd name="connsiteY58" fmla="*/ 123637 h 698035"/>
                <a:gd name="connsiteX59" fmla="*/ 1130765 w 1311069"/>
                <a:gd name="connsiteY59" fmla="*/ 110758 h 698035"/>
                <a:gd name="connsiteX60" fmla="*/ 1159098 w 1311069"/>
                <a:gd name="connsiteY60" fmla="*/ 131365 h 698035"/>
                <a:gd name="connsiteX61" fmla="*/ 1179704 w 1311069"/>
                <a:gd name="connsiteY61" fmla="*/ 121061 h 698035"/>
                <a:gd name="connsiteX62" fmla="*/ 1195159 w 1311069"/>
                <a:gd name="connsiteY62" fmla="*/ 118486 h 698035"/>
                <a:gd name="connsiteX63" fmla="*/ 1220917 w 1311069"/>
                <a:gd name="connsiteY63" fmla="*/ 95304 h 698035"/>
                <a:gd name="connsiteX64" fmla="*/ 1233796 w 1311069"/>
                <a:gd name="connsiteY64" fmla="*/ 95304 h 698035"/>
                <a:gd name="connsiteX65" fmla="*/ 1231220 w 1311069"/>
                <a:gd name="connsiteY65" fmla="*/ 74698 h 698035"/>
                <a:gd name="connsiteX66" fmla="*/ 1215765 w 1311069"/>
                <a:gd name="connsiteY66" fmla="*/ 28334 h 698035"/>
                <a:gd name="connsiteX67" fmla="*/ 1223493 w 1311069"/>
                <a:gd name="connsiteY67" fmla="*/ 25758 h 698035"/>
                <a:gd name="connsiteX68" fmla="*/ 1303342 w 1311069"/>
                <a:gd name="connsiteY68" fmla="*/ 121061 h 698035"/>
                <a:gd name="connsiteX69" fmla="*/ 1311069 w 1311069"/>
                <a:gd name="connsiteY69" fmla="*/ 115910 h 698035"/>
                <a:gd name="connsiteX70" fmla="*/ 1210614 w 1311069"/>
                <a:gd name="connsiteY70" fmla="*/ 0 h 698035"/>
                <a:gd name="connsiteX71" fmla="*/ 1156523 w 1311069"/>
                <a:gd name="connsiteY71" fmla="*/ 33485 h 698035"/>
                <a:gd name="connsiteX72" fmla="*/ 360608 w 1311069"/>
                <a:gd name="connsiteY72" fmla="*/ 279360 h 698035"/>
                <a:gd name="connsiteX0" fmla="*/ 360608 w 1311069"/>
                <a:gd name="connsiteY0" fmla="*/ 279360 h 698035"/>
                <a:gd name="connsiteX1" fmla="*/ 360608 w 1311069"/>
                <a:gd name="connsiteY1" fmla="*/ 355457 h 698035"/>
                <a:gd name="connsiteX2" fmla="*/ 324547 w 1311069"/>
                <a:gd name="connsiteY2" fmla="*/ 381215 h 698035"/>
                <a:gd name="connsiteX3" fmla="*/ 285911 w 1311069"/>
                <a:gd name="connsiteY3" fmla="*/ 381215 h 698035"/>
                <a:gd name="connsiteX4" fmla="*/ 257577 w 1311069"/>
                <a:gd name="connsiteY4" fmla="*/ 435306 h 698035"/>
                <a:gd name="connsiteX5" fmla="*/ 198334 w 1311069"/>
                <a:gd name="connsiteY5" fmla="*/ 435306 h 698035"/>
                <a:gd name="connsiteX6" fmla="*/ 182880 w 1311069"/>
                <a:gd name="connsiteY6" fmla="*/ 489397 h 698035"/>
                <a:gd name="connsiteX7" fmla="*/ 154546 w 1311069"/>
                <a:gd name="connsiteY7" fmla="*/ 515155 h 698035"/>
                <a:gd name="connsiteX8" fmla="*/ 103031 w 1311069"/>
                <a:gd name="connsiteY8" fmla="*/ 543489 h 698035"/>
                <a:gd name="connsiteX9" fmla="*/ 43788 w 1311069"/>
                <a:gd name="connsiteY9" fmla="*/ 592428 h 698035"/>
                <a:gd name="connsiteX10" fmla="*/ 30909 w 1311069"/>
                <a:gd name="connsiteY10" fmla="*/ 638792 h 698035"/>
                <a:gd name="connsiteX11" fmla="*/ 0 w 1311069"/>
                <a:gd name="connsiteY11" fmla="*/ 664550 h 698035"/>
                <a:gd name="connsiteX12" fmla="*/ 15454 w 1311069"/>
                <a:gd name="connsiteY12" fmla="*/ 698035 h 698035"/>
                <a:gd name="connsiteX13" fmla="*/ 185455 w 1311069"/>
                <a:gd name="connsiteY13" fmla="*/ 664550 h 698035"/>
                <a:gd name="connsiteX14" fmla="*/ 370911 w 1311069"/>
                <a:gd name="connsiteY14" fmla="*/ 569246 h 698035"/>
                <a:gd name="connsiteX15" fmla="*/ 504852 w 1311069"/>
                <a:gd name="connsiteY15" fmla="*/ 558943 h 698035"/>
                <a:gd name="connsiteX16" fmla="*/ 589852 w 1311069"/>
                <a:gd name="connsiteY16" fmla="*/ 600156 h 698035"/>
                <a:gd name="connsiteX17" fmla="*/ 749550 w 1311069"/>
                <a:gd name="connsiteY17" fmla="*/ 546064 h 698035"/>
                <a:gd name="connsiteX18" fmla="*/ 945309 w 1311069"/>
                <a:gd name="connsiteY18" fmla="*/ 677429 h 698035"/>
                <a:gd name="connsiteX19" fmla="*/ 976218 w 1311069"/>
                <a:gd name="connsiteY19" fmla="*/ 651671 h 698035"/>
                <a:gd name="connsiteX20" fmla="*/ 1009703 w 1311069"/>
                <a:gd name="connsiteY20" fmla="*/ 631065 h 698035"/>
                <a:gd name="connsiteX21" fmla="*/ 1050916 w 1311069"/>
                <a:gd name="connsiteY21" fmla="*/ 582125 h 698035"/>
                <a:gd name="connsiteX22" fmla="*/ 1071522 w 1311069"/>
                <a:gd name="connsiteY22" fmla="*/ 530610 h 698035"/>
                <a:gd name="connsiteX23" fmla="*/ 1115310 w 1311069"/>
                <a:gd name="connsiteY23" fmla="*/ 463640 h 698035"/>
                <a:gd name="connsiteX24" fmla="*/ 1151371 w 1311069"/>
                <a:gd name="connsiteY24" fmla="*/ 422427 h 698035"/>
                <a:gd name="connsiteX25" fmla="*/ 1190008 w 1311069"/>
                <a:gd name="connsiteY25" fmla="*/ 412124 h 698035"/>
                <a:gd name="connsiteX26" fmla="*/ 1231220 w 1311069"/>
                <a:gd name="connsiteY26" fmla="*/ 381215 h 698035"/>
                <a:gd name="connsiteX27" fmla="*/ 1238947 w 1311069"/>
                <a:gd name="connsiteY27" fmla="*/ 340002 h 698035"/>
                <a:gd name="connsiteX28" fmla="*/ 1223493 w 1311069"/>
                <a:gd name="connsiteY28" fmla="*/ 337427 h 698035"/>
                <a:gd name="connsiteX29" fmla="*/ 1197735 w 1311069"/>
                <a:gd name="connsiteY29" fmla="*/ 352881 h 698035"/>
                <a:gd name="connsiteX30" fmla="*/ 1184856 w 1311069"/>
                <a:gd name="connsiteY30" fmla="*/ 370912 h 698035"/>
                <a:gd name="connsiteX31" fmla="*/ 1159098 w 1311069"/>
                <a:gd name="connsiteY31" fmla="*/ 378639 h 698035"/>
                <a:gd name="connsiteX32" fmla="*/ 1138492 w 1311069"/>
                <a:gd name="connsiteY32" fmla="*/ 370912 h 698035"/>
                <a:gd name="connsiteX33" fmla="*/ 1133341 w 1311069"/>
                <a:gd name="connsiteY33" fmla="*/ 358033 h 698035"/>
                <a:gd name="connsiteX34" fmla="*/ 1146219 w 1311069"/>
                <a:gd name="connsiteY34" fmla="*/ 350305 h 698035"/>
                <a:gd name="connsiteX35" fmla="*/ 1164250 w 1311069"/>
                <a:gd name="connsiteY35" fmla="*/ 352881 h 698035"/>
                <a:gd name="connsiteX36" fmla="*/ 1177129 w 1311069"/>
                <a:gd name="connsiteY36" fmla="*/ 352881 h 698035"/>
                <a:gd name="connsiteX37" fmla="*/ 1184856 w 1311069"/>
                <a:gd name="connsiteY37" fmla="*/ 332275 h 698035"/>
                <a:gd name="connsiteX38" fmla="*/ 1187432 w 1311069"/>
                <a:gd name="connsiteY38" fmla="*/ 306517 h 698035"/>
                <a:gd name="connsiteX39" fmla="*/ 1169401 w 1311069"/>
                <a:gd name="connsiteY39" fmla="*/ 303941 h 698035"/>
                <a:gd name="connsiteX40" fmla="*/ 1138492 w 1311069"/>
                <a:gd name="connsiteY40" fmla="*/ 301366 h 698035"/>
                <a:gd name="connsiteX41" fmla="*/ 1123037 w 1311069"/>
                <a:gd name="connsiteY41" fmla="*/ 293638 h 698035"/>
                <a:gd name="connsiteX42" fmla="*/ 1135916 w 1311069"/>
                <a:gd name="connsiteY42" fmla="*/ 273032 h 698035"/>
                <a:gd name="connsiteX43" fmla="*/ 1156523 w 1311069"/>
                <a:gd name="connsiteY43" fmla="*/ 273032 h 698035"/>
                <a:gd name="connsiteX44" fmla="*/ 1171977 w 1311069"/>
                <a:gd name="connsiteY44" fmla="*/ 260153 h 698035"/>
                <a:gd name="connsiteX45" fmla="*/ 1195159 w 1311069"/>
                <a:gd name="connsiteY45" fmla="*/ 244699 h 698035"/>
                <a:gd name="connsiteX46" fmla="*/ 1220917 w 1311069"/>
                <a:gd name="connsiteY46" fmla="*/ 262729 h 698035"/>
                <a:gd name="connsiteX47" fmla="*/ 1251826 w 1311069"/>
                <a:gd name="connsiteY47" fmla="*/ 252426 h 698035"/>
                <a:gd name="connsiteX48" fmla="*/ 1269857 w 1311069"/>
                <a:gd name="connsiteY48" fmla="*/ 226668 h 698035"/>
                <a:gd name="connsiteX49" fmla="*/ 1293039 w 1311069"/>
                <a:gd name="connsiteY49" fmla="*/ 190607 h 698035"/>
                <a:gd name="connsiteX50" fmla="*/ 1280160 w 1311069"/>
                <a:gd name="connsiteY50" fmla="*/ 136516 h 698035"/>
                <a:gd name="connsiteX51" fmla="*/ 1256978 w 1311069"/>
                <a:gd name="connsiteY51" fmla="*/ 123637 h 698035"/>
                <a:gd name="connsiteX52" fmla="*/ 1246675 w 1311069"/>
                <a:gd name="connsiteY52" fmla="*/ 149395 h 698035"/>
                <a:gd name="connsiteX53" fmla="*/ 1241523 w 1311069"/>
                <a:gd name="connsiteY53" fmla="*/ 167425 h 698035"/>
                <a:gd name="connsiteX54" fmla="*/ 1200311 w 1311069"/>
                <a:gd name="connsiteY54" fmla="*/ 154547 h 698035"/>
                <a:gd name="connsiteX55" fmla="*/ 1161674 w 1311069"/>
                <a:gd name="connsiteY55" fmla="*/ 162274 h 698035"/>
                <a:gd name="connsiteX56" fmla="*/ 1138492 w 1311069"/>
                <a:gd name="connsiteY56" fmla="*/ 177729 h 698035"/>
                <a:gd name="connsiteX57" fmla="*/ 1128189 w 1311069"/>
                <a:gd name="connsiteY57" fmla="*/ 151971 h 698035"/>
                <a:gd name="connsiteX58" fmla="*/ 1110159 w 1311069"/>
                <a:gd name="connsiteY58" fmla="*/ 123637 h 698035"/>
                <a:gd name="connsiteX59" fmla="*/ 1130765 w 1311069"/>
                <a:gd name="connsiteY59" fmla="*/ 110758 h 698035"/>
                <a:gd name="connsiteX60" fmla="*/ 1159098 w 1311069"/>
                <a:gd name="connsiteY60" fmla="*/ 131365 h 698035"/>
                <a:gd name="connsiteX61" fmla="*/ 1179704 w 1311069"/>
                <a:gd name="connsiteY61" fmla="*/ 121061 h 698035"/>
                <a:gd name="connsiteX62" fmla="*/ 1195159 w 1311069"/>
                <a:gd name="connsiteY62" fmla="*/ 118486 h 698035"/>
                <a:gd name="connsiteX63" fmla="*/ 1220917 w 1311069"/>
                <a:gd name="connsiteY63" fmla="*/ 95304 h 698035"/>
                <a:gd name="connsiteX64" fmla="*/ 1233796 w 1311069"/>
                <a:gd name="connsiteY64" fmla="*/ 95304 h 698035"/>
                <a:gd name="connsiteX65" fmla="*/ 1231220 w 1311069"/>
                <a:gd name="connsiteY65" fmla="*/ 74698 h 698035"/>
                <a:gd name="connsiteX66" fmla="*/ 1215765 w 1311069"/>
                <a:gd name="connsiteY66" fmla="*/ 28334 h 698035"/>
                <a:gd name="connsiteX67" fmla="*/ 1223493 w 1311069"/>
                <a:gd name="connsiteY67" fmla="*/ 25758 h 698035"/>
                <a:gd name="connsiteX68" fmla="*/ 1303342 w 1311069"/>
                <a:gd name="connsiteY68" fmla="*/ 121061 h 698035"/>
                <a:gd name="connsiteX69" fmla="*/ 1311069 w 1311069"/>
                <a:gd name="connsiteY69" fmla="*/ 115910 h 698035"/>
                <a:gd name="connsiteX70" fmla="*/ 1210614 w 1311069"/>
                <a:gd name="connsiteY70" fmla="*/ 0 h 698035"/>
                <a:gd name="connsiteX71" fmla="*/ 1151761 w 1311069"/>
                <a:gd name="connsiteY71" fmla="*/ 26346 h 698035"/>
                <a:gd name="connsiteX72" fmla="*/ 360608 w 1311069"/>
                <a:gd name="connsiteY72" fmla="*/ 279360 h 698035"/>
                <a:gd name="connsiteX0" fmla="*/ 360608 w 1311069"/>
                <a:gd name="connsiteY0" fmla="*/ 279360 h 698035"/>
                <a:gd name="connsiteX1" fmla="*/ 360608 w 1311069"/>
                <a:gd name="connsiteY1" fmla="*/ 355457 h 698035"/>
                <a:gd name="connsiteX2" fmla="*/ 324547 w 1311069"/>
                <a:gd name="connsiteY2" fmla="*/ 381215 h 698035"/>
                <a:gd name="connsiteX3" fmla="*/ 285911 w 1311069"/>
                <a:gd name="connsiteY3" fmla="*/ 381215 h 698035"/>
                <a:gd name="connsiteX4" fmla="*/ 257577 w 1311069"/>
                <a:gd name="connsiteY4" fmla="*/ 435306 h 698035"/>
                <a:gd name="connsiteX5" fmla="*/ 198334 w 1311069"/>
                <a:gd name="connsiteY5" fmla="*/ 435306 h 698035"/>
                <a:gd name="connsiteX6" fmla="*/ 182880 w 1311069"/>
                <a:gd name="connsiteY6" fmla="*/ 489397 h 698035"/>
                <a:gd name="connsiteX7" fmla="*/ 154546 w 1311069"/>
                <a:gd name="connsiteY7" fmla="*/ 515155 h 698035"/>
                <a:gd name="connsiteX8" fmla="*/ 103031 w 1311069"/>
                <a:gd name="connsiteY8" fmla="*/ 543489 h 698035"/>
                <a:gd name="connsiteX9" fmla="*/ 43788 w 1311069"/>
                <a:gd name="connsiteY9" fmla="*/ 592428 h 698035"/>
                <a:gd name="connsiteX10" fmla="*/ 30909 w 1311069"/>
                <a:gd name="connsiteY10" fmla="*/ 638792 h 698035"/>
                <a:gd name="connsiteX11" fmla="*/ 0 w 1311069"/>
                <a:gd name="connsiteY11" fmla="*/ 664550 h 698035"/>
                <a:gd name="connsiteX12" fmla="*/ 15454 w 1311069"/>
                <a:gd name="connsiteY12" fmla="*/ 698035 h 698035"/>
                <a:gd name="connsiteX13" fmla="*/ 185455 w 1311069"/>
                <a:gd name="connsiteY13" fmla="*/ 664550 h 698035"/>
                <a:gd name="connsiteX14" fmla="*/ 370911 w 1311069"/>
                <a:gd name="connsiteY14" fmla="*/ 569246 h 698035"/>
                <a:gd name="connsiteX15" fmla="*/ 504852 w 1311069"/>
                <a:gd name="connsiteY15" fmla="*/ 558943 h 698035"/>
                <a:gd name="connsiteX16" fmla="*/ 589852 w 1311069"/>
                <a:gd name="connsiteY16" fmla="*/ 600156 h 698035"/>
                <a:gd name="connsiteX17" fmla="*/ 749550 w 1311069"/>
                <a:gd name="connsiteY17" fmla="*/ 546064 h 698035"/>
                <a:gd name="connsiteX18" fmla="*/ 945309 w 1311069"/>
                <a:gd name="connsiteY18" fmla="*/ 677429 h 698035"/>
                <a:gd name="connsiteX19" fmla="*/ 976218 w 1311069"/>
                <a:gd name="connsiteY19" fmla="*/ 651671 h 698035"/>
                <a:gd name="connsiteX20" fmla="*/ 1009703 w 1311069"/>
                <a:gd name="connsiteY20" fmla="*/ 631065 h 698035"/>
                <a:gd name="connsiteX21" fmla="*/ 1050916 w 1311069"/>
                <a:gd name="connsiteY21" fmla="*/ 582125 h 698035"/>
                <a:gd name="connsiteX22" fmla="*/ 1071522 w 1311069"/>
                <a:gd name="connsiteY22" fmla="*/ 530610 h 698035"/>
                <a:gd name="connsiteX23" fmla="*/ 1115310 w 1311069"/>
                <a:gd name="connsiteY23" fmla="*/ 463640 h 698035"/>
                <a:gd name="connsiteX24" fmla="*/ 1151371 w 1311069"/>
                <a:gd name="connsiteY24" fmla="*/ 422427 h 698035"/>
                <a:gd name="connsiteX25" fmla="*/ 1190008 w 1311069"/>
                <a:gd name="connsiteY25" fmla="*/ 412124 h 698035"/>
                <a:gd name="connsiteX26" fmla="*/ 1231220 w 1311069"/>
                <a:gd name="connsiteY26" fmla="*/ 381215 h 698035"/>
                <a:gd name="connsiteX27" fmla="*/ 1238947 w 1311069"/>
                <a:gd name="connsiteY27" fmla="*/ 340002 h 698035"/>
                <a:gd name="connsiteX28" fmla="*/ 1223493 w 1311069"/>
                <a:gd name="connsiteY28" fmla="*/ 337427 h 698035"/>
                <a:gd name="connsiteX29" fmla="*/ 1197735 w 1311069"/>
                <a:gd name="connsiteY29" fmla="*/ 352881 h 698035"/>
                <a:gd name="connsiteX30" fmla="*/ 1184856 w 1311069"/>
                <a:gd name="connsiteY30" fmla="*/ 370912 h 698035"/>
                <a:gd name="connsiteX31" fmla="*/ 1159098 w 1311069"/>
                <a:gd name="connsiteY31" fmla="*/ 378639 h 698035"/>
                <a:gd name="connsiteX32" fmla="*/ 1138492 w 1311069"/>
                <a:gd name="connsiteY32" fmla="*/ 370912 h 698035"/>
                <a:gd name="connsiteX33" fmla="*/ 1133341 w 1311069"/>
                <a:gd name="connsiteY33" fmla="*/ 358033 h 698035"/>
                <a:gd name="connsiteX34" fmla="*/ 1146219 w 1311069"/>
                <a:gd name="connsiteY34" fmla="*/ 350305 h 698035"/>
                <a:gd name="connsiteX35" fmla="*/ 1164250 w 1311069"/>
                <a:gd name="connsiteY35" fmla="*/ 352881 h 698035"/>
                <a:gd name="connsiteX36" fmla="*/ 1177129 w 1311069"/>
                <a:gd name="connsiteY36" fmla="*/ 352881 h 698035"/>
                <a:gd name="connsiteX37" fmla="*/ 1184856 w 1311069"/>
                <a:gd name="connsiteY37" fmla="*/ 332275 h 698035"/>
                <a:gd name="connsiteX38" fmla="*/ 1187432 w 1311069"/>
                <a:gd name="connsiteY38" fmla="*/ 306517 h 698035"/>
                <a:gd name="connsiteX39" fmla="*/ 1169401 w 1311069"/>
                <a:gd name="connsiteY39" fmla="*/ 303941 h 698035"/>
                <a:gd name="connsiteX40" fmla="*/ 1138492 w 1311069"/>
                <a:gd name="connsiteY40" fmla="*/ 301366 h 698035"/>
                <a:gd name="connsiteX41" fmla="*/ 1123037 w 1311069"/>
                <a:gd name="connsiteY41" fmla="*/ 293638 h 698035"/>
                <a:gd name="connsiteX42" fmla="*/ 1135916 w 1311069"/>
                <a:gd name="connsiteY42" fmla="*/ 273032 h 698035"/>
                <a:gd name="connsiteX43" fmla="*/ 1156523 w 1311069"/>
                <a:gd name="connsiteY43" fmla="*/ 273032 h 698035"/>
                <a:gd name="connsiteX44" fmla="*/ 1171977 w 1311069"/>
                <a:gd name="connsiteY44" fmla="*/ 260153 h 698035"/>
                <a:gd name="connsiteX45" fmla="*/ 1195159 w 1311069"/>
                <a:gd name="connsiteY45" fmla="*/ 244699 h 698035"/>
                <a:gd name="connsiteX46" fmla="*/ 1220917 w 1311069"/>
                <a:gd name="connsiteY46" fmla="*/ 262729 h 698035"/>
                <a:gd name="connsiteX47" fmla="*/ 1251826 w 1311069"/>
                <a:gd name="connsiteY47" fmla="*/ 252426 h 698035"/>
                <a:gd name="connsiteX48" fmla="*/ 1269857 w 1311069"/>
                <a:gd name="connsiteY48" fmla="*/ 226668 h 698035"/>
                <a:gd name="connsiteX49" fmla="*/ 1293039 w 1311069"/>
                <a:gd name="connsiteY49" fmla="*/ 190607 h 698035"/>
                <a:gd name="connsiteX50" fmla="*/ 1280160 w 1311069"/>
                <a:gd name="connsiteY50" fmla="*/ 136516 h 698035"/>
                <a:gd name="connsiteX51" fmla="*/ 1256978 w 1311069"/>
                <a:gd name="connsiteY51" fmla="*/ 123637 h 698035"/>
                <a:gd name="connsiteX52" fmla="*/ 1246675 w 1311069"/>
                <a:gd name="connsiteY52" fmla="*/ 149395 h 698035"/>
                <a:gd name="connsiteX53" fmla="*/ 1241523 w 1311069"/>
                <a:gd name="connsiteY53" fmla="*/ 167425 h 698035"/>
                <a:gd name="connsiteX54" fmla="*/ 1200311 w 1311069"/>
                <a:gd name="connsiteY54" fmla="*/ 154547 h 698035"/>
                <a:gd name="connsiteX55" fmla="*/ 1161674 w 1311069"/>
                <a:gd name="connsiteY55" fmla="*/ 162274 h 698035"/>
                <a:gd name="connsiteX56" fmla="*/ 1138492 w 1311069"/>
                <a:gd name="connsiteY56" fmla="*/ 177729 h 698035"/>
                <a:gd name="connsiteX57" fmla="*/ 1128189 w 1311069"/>
                <a:gd name="connsiteY57" fmla="*/ 151971 h 698035"/>
                <a:gd name="connsiteX58" fmla="*/ 1110159 w 1311069"/>
                <a:gd name="connsiteY58" fmla="*/ 123637 h 698035"/>
                <a:gd name="connsiteX59" fmla="*/ 1130765 w 1311069"/>
                <a:gd name="connsiteY59" fmla="*/ 110758 h 698035"/>
                <a:gd name="connsiteX60" fmla="*/ 1159098 w 1311069"/>
                <a:gd name="connsiteY60" fmla="*/ 131365 h 698035"/>
                <a:gd name="connsiteX61" fmla="*/ 1179704 w 1311069"/>
                <a:gd name="connsiteY61" fmla="*/ 121061 h 698035"/>
                <a:gd name="connsiteX62" fmla="*/ 1195159 w 1311069"/>
                <a:gd name="connsiteY62" fmla="*/ 118486 h 698035"/>
                <a:gd name="connsiteX63" fmla="*/ 1220917 w 1311069"/>
                <a:gd name="connsiteY63" fmla="*/ 95304 h 698035"/>
                <a:gd name="connsiteX64" fmla="*/ 1233796 w 1311069"/>
                <a:gd name="connsiteY64" fmla="*/ 95304 h 698035"/>
                <a:gd name="connsiteX65" fmla="*/ 1231220 w 1311069"/>
                <a:gd name="connsiteY65" fmla="*/ 74698 h 698035"/>
                <a:gd name="connsiteX66" fmla="*/ 1215765 w 1311069"/>
                <a:gd name="connsiteY66" fmla="*/ 28334 h 698035"/>
                <a:gd name="connsiteX67" fmla="*/ 1223493 w 1311069"/>
                <a:gd name="connsiteY67" fmla="*/ 25758 h 698035"/>
                <a:gd name="connsiteX68" fmla="*/ 1303342 w 1311069"/>
                <a:gd name="connsiteY68" fmla="*/ 121061 h 698035"/>
                <a:gd name="connsiteX69" fmla="*/ 1311069 w 1311069"/>
                <a:gd name="connsiteY69" fmla="*/ 115910 h 698035"/>
                <a:gd name="connsiteX70" fmla="*/ 1210614 w 1311069"/>
                <a:gd name="connsiteY70" fmla="*/ 0 h 698035"/>
                <a:gd name="connsiteX71" fmla="*/ 935101 w 1311069"/>
                <a:gd name="connsiteY71" fmla="*/ 88218 h 698035"/>
                <a:gd name="connsiteX72" fmla="*/ 360608 w 1311069"/>
                <a:gd name="connsiteY72" fmla="*/ 279360 h 698035"/>
                <a:gd name="connsiteX0" fmla="*/ 372512 w 1322973"/>
                <a:gd name="connsiteY0" fmla="*/ 279360 h 698035"/>
                <a:gd name="connsiteX1" fmla="*/ 372512 w 1322973"/>
                <a:gd name="connsiteY1" fmla="*/ 355457 h 698035"/>
                <a:gd name="connsiteX2" fmla="*/ 336451 w 1322973"/>
                <a:gd name="connsiteY2" fmla="*/ 381215 h 698035"/>
                <a:gd name="connsiteX3" fmla="*/ 297815 w 1322973"/>
                <a:gd name="connsiteY3" fmla="*/ 381215 h 698035"/>
                <a:gd name="connsiteX4" fmla="*/ 269481 w 1322973"/>
                <a:gd name="connsiteY4" fmla="*/ 435306 h 698035"/>
                <a:gd name="connsiteX5" fmla="*/ 210238 w 1322973"/>
                <a:gd name="connsiteY5" fmla="*/ 435306 h 698035"/>
                <a:gd name="connsiteX6" fmla="*/ 194784 w 1322973"/>
                <a:gd name="connsiteY6" fmla="*/ 489397 h 698035"/>
                <a:gd name="connsiteX7" fmla="*/ 166450 w 1322973"/>
                <a:gd name="connsiteY7" fmla="*/ 515155 h 698035"/>
                <a:gd name="connsiteX8" fmla="*/ 114935 w 1322973"/>
                <a:gd name="connsiteY8" fmla="*/ 543489 h 698035"/>
                <a:gd name="connsiteX9" fmla="*/ 55692 w 1322973"/>
                <a:gd name="connsiteY9" fmla="*/ 592428 h 698035"/>
                <a:gd name="connsiteX10" fmla="*/ 42813 w 1322973"/>
                <a:gd name="connsiteY10" fmla="*/ 638792 h 698035"/>
                <a:gd name="connsiteX11" fmla="*/ 0 w 1322973"/>
                <a:gd name="connsiteY11" fmla="*/ 664550 h 698035"/>
                <a:gd name="connsiteX12" fmla="*/ 27358 w 1322973"/>
                <a:gd name="connsiteY12" fmla="*/ 698035 h 698035"/>
                <a:gd name="connsiteX13" fmla="*/ 197359 w 1322973"/>
                <a:gd name="connsiteY13" fmla="*/ 664550 h 698035"/>
                <a:gd name="connsiteX14" fmla="*/ 382815 w 1322973"/>
                <a:gd name="connsiteY14" fmla="*/ 569246 h 698035"/>
                <a:gd name="connsiteX15" fmla="*/ 516756 w 1322973"/>
                <a:gd name="connsiteY15" fmla="*/ 558943 h 698035"/>
                <a:gd name="connsiteX16" fmla="*/ 601756 w 1322973"/>
                <a:gd name="connsiteY16" fmla="*/ 600156 h 698035"/>
                <a:gd name="connsiteX17" fmla="*/ 761454 w 1322973"/>
                <a:gd name="connsiteY17" fmla="*/ 546064 h 698035"/>
                <a:gd name="connsiteX18" fmla="*/ 957213 w 1322973"/>
                <a:gd name="connsiteY18" fmla="*/ 677429 h 698035"/>
                <a:gd name="connsiteX19" fmla="*/ 988122 w 1322973"/>
                <a:gd name="connsiteY19" fmla="*/ 651671 h 698035"/>
                <a:gd name="connsiteX20" fmla="*/ 1021607 w 1322973"/>
                <a:gd name="connsiteY20" fmla="*/ 631065 h 698035"/>
                <a:gd name="connsiteX21" fmla="*/ 1062820 w 1322973"/>
                <a:gd name="connsiteY21" fmla="*/ 582125 h 698035"/>
                <a:gd name="connsiteX22" fmla="*/ 1083426 w 1322973"/>
                <a:gd name="connsiteY22" fmla="*/ 530610 h 698035"/>
                <a:gd name="connsiteX23" fmla="*/ 1127214 w 1322973"/>
                <a:gd name="connsiteY23" fmla="*/ 463640 h 698035"/>
                <a:gd name="connsiteX24" fmla="*/ 1163275 w 1322973"/>
                <a:gd name="connsiteY24" fmla="*/ 422427 h 698035"/>
                <a:gd name="connsiteX25" fmla="*/ 1201912 w 1322973"/>
                <a:gd name="connsiteY25" fmla="*/ 412124 h 698035"/>
                <a:gd name="connsiteX26" fmla="*/ 1243124 w 1322973"/>
                <a:gd name="connsiteY26" fmla="*/ 381215 h 698035"/>
                <a:gd name="connsiteX27" fmla="*/ 1250851 w 1322973"/>
                <a:gd name="connsiteY27" fmla="*/ 340002 h 698035"/>
                <a:gd name="connsiteX28" fmla="*/ 1235397 w 1322973"/>
                <a:gd name="connsiteY28" fmla="*/ 337427 h 698035"/>
                <a:gd name="connsiteX29" fmla="*/ 1209639 w 1322973"/>
                <a:gd name="connsiteY29" fmla="*/ 352881 h 698035"/>
                <a:gd name="connsiteX30" fmla="*/ 1196760 w 1322973"/>
                <a:gd name="connsiteY30" fmla="*/ 370912 h 698035"/>
                <a:gd name="connsiteX31" fmla="*/ 1171002 w 1322973"/>
                <a:gd name="connsiteY31" fmla="*/ 378639 h 698035"/>
                <a:gd name="connsiteX32" fmla="*/ 1150396 w 1322973"/>
                <a:gd name="connsiteY32" fmla="*/ 370912 h 698035"/>
                <a:gd name="connsiteX33" fmla="*/ 1145245 w 1322973"/>
                <a:gd name="connsiteY33" fmla="*/ 358033 h 698035"/>
                <a:gd name="connsiteX34" fmla="*/ 1158123 w 1322973"/>
                <a:gd name="connsiteY34" fmla="*/ 350305 h 698035"/>
                <a:gd name="connsiteX35" fmla="*/ 1176154 w 1322973"/>
                <a:gd name="connsiteY35" fmla="*/ 352881 h 698035"/>
                <a:gd name="connsiteX36" fmla="*/ 1189033 w 1322973"/>
                <a:gd name="connsiteY36" fmla="*/ 352881 h 698035"/>
                <a:gd name="connsiteX37" fmla="*/ 1196760 w 1322973"/>
                <a:gd name="connsiteY37" fmla="*/ 332275 h 698035"/>
                <a:gd name="connsiteX38" fmla="*/ 1199336 w 1322973"/>
                <a:gd name="connsiteY38" fmla="*/ 306517 h 698035"/>
                <a:gd name="connsiteX39" fmla="*/ 1181305 w 1322973"/>
                <a:gd name="connsiteY39" fmla="*/ 303941 h 698035"/>
                <a:gd name="connsiteX40" fmla="*/ 1150396 w 1322973"/>
                <a:gd name="connsiteY40" fmla="*/ 301366 h 698035"/>
                <a:gd name="connsiteX41" fmla="*/ 1134941 w 1322973"/>
                <a:gd name="connsiteY41" fmla="*/ 293638 h 698035"/>
                <a:gd name="connsiteX42" fmla="*/ 1147820 w 1322973"/>
                <a:gd name="connsiteY42" fmla="*/ 273032 h 698035"/>
                <a:gd name="connsiteX43" fmla="*/ 1168427 w 1322973"/>
                <a:gd name="connsiteY43" fmla="*/ 273032 h 698035"/>
                <a:gd name="connsiteX44" fmla="*/ 1183881 w 1322973"/>
                <a:gd name="connsiteY44" fmla="*/ 260153 h 698035"/>
                <a:gd name="connsiteX45" fmla="*/ 1207063 w 1322973"/>
                <a:gd name="connsiteY45" fmla="*/ 244699 h 698035"/>
                <a:gd name="connsiteX46" fmla="*/ 1232821 w 1322973"/>
                <a:gd name="connsiteY46" fmla="*/ 262729 h 698035"/>
                <a:gd name="connsiteX47" fmla="*/ 1263730 w 1322973"/>
                <a:gd name="connsiteY47" fmla="*/ 252426 h 698035"/>
                <a:gd name="connsiteX48" fmla="*/ 1281761 w 1322973"/>
                <a:gd name="connsiteY48" fmla="*/ 226668 h 698035"/>
                <a:gd name="connsiteX49" fmla="*/ 1304943 w 1322973"/>
                <a:gd name="connsiteY49" fmla="*/ 190607 h 698035"/>
                <a:gd name="connsiteX50" fmla="*/ 1292064 w 1322973"/>
                <a:gd name="connsiteY50" fmla="*/ 136516 h 698035"/>
                <a:gd name="connsiteX51" fmla="*/ 1268882 w 1322973"/>
                <a:gd name="connsiteY51" fmla="*/ 123637 h 698035"/>
                <a:gd name="connsiteX52" fmla="*/ 1258579 w 1322973"/>
                <a:gd name="connsiteY52" fmla="*/ 149395 h 698035"/>
                <a:gd name="connsiteX53" fmla="*/ 1253427 w 1322973"/>
                <a:gd name="connsiteY53" fmla="*/ 167425 h 698035"/>
                <a:gd name="connsiteX54" fmla="*/ 1212215 w 1322973"/>
                <a:gd name="connsiteY54" fmla="*/ 154547 h 698035"/>
                <a:gd name="connsiteX55" fmla="*/ 1173578 w 1322973"/>
                <a:gd name="connsiteY55" fmla="*/ 162274 h 698035"/>
                <a:gd name="connsiteX56" fmla="*/ 1150396 w 1322973"/>
                <a:gd name="connsiteY56" fmla="*/ 177729 h 698035"/>
                <a:gd name="connsiteX57" fmla="*/ 1140093 w 1322973"/>
                <a:gd name="connsiteY57" fmla="*/ 151971 h 698035"/>
                <a:gd name="connsiteX58" fmla="*/ 1122063 w 1322973"/>
                <a:gd name="connsiteY58" fmla="*/ 123637 h 698035"/>
                <a:gd name="connsiteX59" fmla="*/ 1142669 w 1322973"/>
                <a:gd name="connsiteY59" fmla="*/ 110758 h 698035"/>
                <a:gd name="connsiteX60" fmla="*/ 1171002 w 1322973"/>
                <a:gd name="connsiteY60" fmla="*/ 131365 h 698035"/>
                <a:gd name="connsiteX61" fmla="*/ 1191608 w 1322973"/>
                <a:gd name="connsiteY61" fmla="*/ 121061 h 698035"/>
                <a:gd name="connsiteX62" fmla="*/ 1207063 w 1322973"/>
                <a:gd name="connsiteY62" fmla="*/ 118486 h 698035"/>
                <a:gd name="connsiteX63" fmla="*/ 1232821 w 1322973"/>
                <a:gd name="connsiteY63" fmla="*/ 95304 h 698035"/>
                <a:gd name="connsiteX64" fmla="*/ 1245700 w 1322973"/>
                <a:gd name="connsiteY64" fmla="*/ 95304 h 698035"/>
                <a:gd name="connsiteX65" fmla="*/ 1243124 w 1322973"/>
                <a:gd name="connsiteY65" fmla="*/ 74698 h 698035"/>
                <a:gd name="connsiteX66" fmla="*/ 1227669 w 1322973"/>
                <a:gd name="connsiteY66" fmla="*/ 28334 h 698035"/>
                <a:gd name="connsiteX67" fmla="*/ 1235397 w 1322973"/>
                <a:gd name="connsiteY67" fmla="*/ 25758 h 698035"/>
                <a:gd name="connsiteX68" fmla="*/ 1315246 w 1322973"/>
                <a:gd name="connsiteY68" fmla="*/ 121061 h 698035"/>
                <a:gd name="connsiteX69" fmla="*/ 1322973 w 1322973"/>
                <a:gd name="connsiteY69" fmla="*/ 115910 h 698035"/>
                <a:gd name="connsiteX70" fmla="*/ 1222518 w 1322973"/>
                <a:gd name="connsiteY70" fmla="*/ 0 h 698035"/>
                <a:gd name="connsiteX71" fmla="*/ 947005 w 1322973"/>
                <a:gd name="connsiteY71" fmla="*/ 88218 h 698035"/>
                <a:gd name="connsiteX72" fmla="*/ 372512 w 1322973"/>
                <a:gd name="connsiteY72" fmla="*/ 279360 h 698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1322973" h="698035">
                  <a:moveTo>
                    <a:pt x="372512" y="279360"/>
                  </a:moveTo>
                  <a:lnTo>
                    <a:pt x="372512" y="355457"/>
                  </a:lnTo>
                  <a:lnTo>
                    <a:pt x="336451" y="381215"/>
                  </a:lnTo>
                  <a:lnTo>
                    <a:pt x="297815" y="381215"/>
                  </a:lnTo>
                  <a:lnTo>
                    <a:pt x="269481" y="435306"/>
                  </a:lnTo>
                  <a:lnTo>
                    <a:pt x="210238" y="435306"/>
                  </a:lnTo>
                  <a:lnTo>
                    <a:pt x="194784" y="489397"/>
                  </a:lnTo>
                  <a:lnTo>
                    <a:pt x="166450" y="515155"/>
                  </a:lnTo>
                  <a:lnTo>
                    <a:pt x="114935" y="543489"/>
                  </a:lnTo>
                  <a:lnTo>
                    <a:pt x="55692" y="592428"/>
                  </a:lnTo>
                  <a:lnTo>
                    <a:pt x="42813" y="638792"/>
                  </a:lnTo>
                  <a:lnTo>
                    <a:pt x="0" y="664550"/>
                  </a:lnTo>
                  <a:lnTo>
                    <a:pt x="27358" y="698035"/>
                  </a:lnTo>
                  <a:lnTo>
                    <a:pt x="197359" y="664550"/>
                  </a:lnTo>
                  <a:lnTo>
                    <a:pt x="382815" y="569246"/>
                  </a:lnTo>
                  <a:lnTo>
                    <a:pt x="516756" y="558943"/>
                  </a:lnTo>
                  <a:lnTo>
                    <a:pt x="601756" y="600156"/>
                  </a:lnTo>
                  <a:lnTo>
                    <a:pt x="761454" y="546064"/>
                  </a:lnTo>
                  <a:lnTo>
                    <a:pt x="957213" y="677429"/>
                  </a:lnTo>
                  <a:lnTo>
                    <a:pt x="988122" y="651671"/>
                  </a:lnTo>
                  <a:lnTo>
                    <a:pt x="1021607" y="631065"/>
                  </a:lnTo>
                  <a:lnTo>
                    <a:pt x="1062820" y="582125"/>
                  </a:lnTo>
                  <a:lnTo>
                    <a:pt x="1083426" y="530610"/>
                  </a:lnTo>
                  <a:lnTo>
                    <a:pt x="1127214" y="463640"/>
                  </a:lnTo>
                  <a:lnTo>
                    <a:pt x="1163275" y="422427"/>
                  </a:lnTo>
                  <a:lnTo>
                    <a:pt x="1201912" y="412124"/>
                  </a:lnTo>
                  <a:lnTo>
                    <a:pt x="1243124" y="381215"/>
                  </a:lnTo>
                  <a:lnTo>
                    <a:pt x="1250851" y="340002"/>
                  </a:lnTo>
                  <a:lnTo>
                    <a:pt x="1235397" y="337427"/>
                  </a:lnTo>
                  <a:lnTo>
                    <a:pt x="1209639" y="352881"/>
                  </a:lnTo>
                  <a:lnTo>
                    <a:pt x="1196760" y="370912"/>
                  </a:lnTo>
                  <a:lnTo>
                    <a:pt x="1171002" y="378639"/>
                  </a:lnTo>
                  <a:lnTo>
                    <a:pt x="1150396" y="370912"/>
                  </a:lnTo>
                  <a:lnTo>
                    <a:pt x="1145245" y="358033"/>
                  </a:lnTo>
                  <a:lnTo>
                    <a:pt x="1158123" y="350305"/>
                  </a:lnTo>
                  <a:lnTo>
                    <a:pt x="1176154" y="352881"/>
                  </a:lnTo>
                  <a:lnTo>
                    <a:pt x="1189033" y="352881"/>
                  </a:lnTo>
                  <a:lnTo>
                    <a:pt x="1196760" y="332275"/>
                  </a:lnTo>
                  <a:lnTo>
                    <a:pt x="1199336" y="306517"/>
                  </a:lnTo>
                  <a:lnTo>
                    <a:pt x="1181305" y="303941"/>
                  </a:lnTo>
                  <a:lnTo>
                    <a:pt x="1150396" y="301366"/>
                  </a:lnTo>
                  <a:lnTo>
                    <a:pt x="1134941" y="293638"/>
                  </a:lnTo>
                  <a:lnTo>
                    <a:pt x="1147820" y="273032"/>
                  </a:lnTo>
                  <a:lnTo>
                    <a:pt x="1168427" y="273032"/>
                  </a:lnTo>
                  <a:lnTo>
                    <a:pt x="1183881" y="260153"/>
                  </a:lnTo>
                  <a:lnTo>
                    <a:pt x="1207063" y="244699"/>
                  </a:lnTo>
                  <a:lnTo>
                    <a:pt x="1232821" y="262729"/>
                  </a:lnTo>
                  <a:lnTo>
                    <a:pt x="1263730" y="252426"/>
                  </a:lnTo>
                  <a:lnTo>
                    <a:pt x="1281761" y="226668"/>
                  </a:lnTo>
                  <a:lnTo>
                    <a:pt x="1304943" y="190607"/>
                  </a:lnTo>
                  <a:lnTo>
                    <a:pt x="1292064" y="136516"/>
                  </a:lnTo>
                  <a:lnTo>
                    <a:pt x="1268882" y="123637"/>
                  </a:lnTo>
                  <a:lnTo>
                    <a:pt x="1258579" y="149395"/>
                  </a:lnTo>
                  <a:lnTo>
                    <a:pt x="1253427" y="167425"/>
                  </a:lnTo>
                  <a:lnTo>
                    <a:pt x="1212215" y="154547"/>
                  </a:lnTo>
                  <a:lnTo>
                    <a:pt x="1173578" y="162274"/>
                  </a:lnTo>
                  <a:lnTo>
                    <a:pt x="1150396" y="177729"/>
                  </a:lnTo>
                  <a:lnTo>
                    <a:pt x="1140093" y="151971"/>
                  </a:lnTo>
                  <a:lnTo>
                    <a:pt x="1122063" y="123637"/>
                  </a:lnTo>
                  <a:lnTo>
                    <a:pt x="1142669" y="110758"/>
                  </a:lnTo>
                  <a:lnTo>
                    <a:pt x="1171002" y="131365"/>
                  </a:lnTo>
                  <a:lnTo>
                    <a:pt x="1191608" y="121061"/>
                  </a:lnTo>
                  <a:lnTo>
                    <a:pt x="1207063" y="118486"/>
                  </a:lnTo>
                  <a:lnTo>
                    <a:pt x="1232821" y="95304"/>
                  </a:lnTo>
                  <a:lnTo>
                    <a:pt x="1245700" y="95304"/>
                  </a:lnTo>
                  <a:lnTo>
                    <a:pt x="1243124" y="74698"/>
                  </a:lnTo>
                  <a:lnTo>
                    <a:pt x="1227669" y="28334"/>
                  </a:lnTo>
                  <a:lnTo>
                    <a:pt x="1235397" y="25758"/>
                  </a:lnTo>
                  <a:lnTo>
                    <a:pt x="1315246" y="121061"/>
                  </a:lnTo>
                  <a:lnTo>
                    <a:pt x="1322973" y="115910"/>
                  </a:lnTo>
                  <a:lnTo>
                    <a:pt x="1222518" y="0"/>
                  </a:lnTo>
                  <a:lnTo>
                    <a:pt x="947005" y="88218"/>
                  </a:lnTo>
                  <a:lnTo>
                    <a:pt x="372512" y="27936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endParaRPr lang="en-GB">
                <a:solidFill>
                  <a:srgbClr val="010101"/>
                </a:solidFill>
                <a:ea typeface="ＭＳ Ｐゴシック" charset="-128"/>
              </a:endParaRPr>
            </a:p>
          </p:txBody>
        </p:sp>
        <p:sp>
          <p:nvSpPr>
            <p:cNvPr id="44" name="Freeform 45">
              <a:extLst>
                <a:ext uri="{FF2B5EF4-FFF2-40B4-BE49-F238E27FC236}">
                  <a16:creationId xmlns:a16="http://schemas.microsoft.com/office/drawing/2014/main" id="{EF6049BD-0CB5-4F52-AFEF-96D08CB3E5D3}"/>
                </a:ext>
              </a:extLst>
            </p:cNvPr>
            <p:cNvSpPr/>
            <p:nvPr/>
          </p:nvSpPr>
          <p:spPr>
            <a:xfrm>
              <a:off x="8295176" y="1780684"/>
              <a:ext cx="288025" cy="601097"/>
            </a:xfrm>
            <a:custGeom>
              <a:avLst/>
              <a:gdLst>
                <a:gd name="connsiteX0" fmla="*/ 21431 w 219075"/>
                <a:gd name="connsiteY0" fmla="*/ 0 h 457200"/>
                <a:gd name="connsiteX1" fmla="*/ 7144 w 219075"/>
                <a:gd name="connsiteY1" fmla="*/ 64294 h 457200"/>
                <a:gd name="connsiteX2" fmla="*/ 0 w 219075"/>
                <a:gd name="connsiteY2" fmla="*/ 97631 h 457200"/>
                <a:gd name="connsiteX3" fmla="*/ 14288 w 219075"/>
                <a:gd name="connsiteY3" fmla="*/ 138113 h 457200"/>
                <a:gd name="connsiteX4" fmla="*/ 16669 w 219075"/>
                <a:gd name="connsiteY4" fmla="*/ 176213 h 457200"/>
                <a:gd name="connsiteX5" fmla="*/ 45244 w 219075"/>
                <a:gd name="connsiteY5" fmla="*/ 185738 h 457200"/>
                <a:gd name="connsiteX6" fmla="*/ 88106 w 219075"/>
                <a:gd name="connsiteY6" fmla="*/ 200025 h 457200"/>
                <a:gd name="connsiteX7" fmla="*/ 90488 w 219075"/>
                <a:gd name="connsiteY7" fmla="*/ 242888 h 457200"/>
                <a:gd name="connsiteX8" fmla="*/ 52388 w 219075"/>
                <a:gd name="connsiteY8" fmla="*/ 302419 h 457200"/>
                <a:gd name="connsiteX9" fmla="*/ 30956 w 219075"/>
                <a:gd name="connsiteY9" fmla="*/ 350044 h 457200"/>
                <a:gd name="connsiteX10" fmla="*/ 42863 w 219075"/>
                <a:gd name="connsiteY10" fmla="*/ 383381 h 457200"/>
                <a:gd name="connsiteX11" fmla="*/ 83344 w 219075"/>
                <a:gd name="connsiteY11" fmla="*/ 400050 h 457200"/>
                <a:gd name="connsiteX12" fmla="*/ 126206 w 219075"/>
                <a:gd name="connsiteY12" fmla="*/ 407194 h 457200"/>
                <a:gd name="connsiteX13" fmla="*/ 130969 w 219075"/>
                <a:gd name="connsiteY13" fmla="*/ 435769 h 457200"/>
                <a:gd name="connsiteX14" fmla="*/ 150019 w 219075"/>
                <a:gd name="connsiteY14" fmla="*/ 457200 h 457200"/>
                <a:gd name="connsiteX15" fmla="*/ 161925 w 219075"/>
                <a:gd name="connsiteY15" fmla="*/ 438150 h 457200"/>
                <a:gd name="connsiteX16" fmla="*/ 166688 w 219075"/>
                <a:gd name="connsiteY16" fmla="*/ 397669 h 457200"/>
                <a:gd name="connsiteX17" fmla="*/ 171450 w 219075"/>
                <a:gd name="connsiteY17" fmla="*/ 383381 h 457200"/>
                <a:gd name="connsiteX18" fmla="*/ 183356 w 219075"/>
                <a:gd name="connsiteY18" fmla="*/ 354806 h 457200"/>
                <a:gd name="connsiteX19" fmla="*/ 185738 w 219075"/>
                <a:gd name="connsiteY19" fmla="*/ 311944 h 457200"/>
                <a:gd name="connsiteX20" fmla="*/ 202406 w 219075"/>
                <a:gd name="connsiteY20" fmla="*/ 283369 h 457200"/>
                <a:gd name="connsiteX21" fmla="*/ 200025 w 219075"/>
                <a:gd name="connsiteY21" fmla="*/ 264319 h 457200"/>
                <a:gd name="connsiteX22" fmla="*/ 216694 w 219075"/>
                <a:gd name="connsiteY22" fmla="*/ 207169 h 457200"/>
                <a:gd name="connsiteX23" fmla="*/ 219075 w 219075"/>
                <a:gd name="connsiteY23" fmla="*/ 169069 h 457200"/>
                <a:gd name="connsiteX24" fmla="*/ 192881 w 219075"/>
                <a:gd name="connsiteY24" fmla="*/ 145256 h 457200"/>
                <a:gd name="connsiteX25" fmla="*/ 171450 w 219075"/>
                <a:gd name="connsiteY25" fmla="*/ 147638 h 457200"/>
                <a:gd name="connsiteX26" fmla="*/ 166688 w 219075"/>
                <a:gd name="connsiteY26" fmla="*/ 138113 h 457200"/>
                <a:gd name="connsiteX27" fmla="*/ 159544 w 219075"/>
                <a:gd name="connsiteY27" fmla="*/ 119063 h 457200"/>
                <a:gd name="connsiteX28" fmla="*/ 171450 w 219075"/>
                <a:gd name="connsiteY28" fmla="*/ 73819 h 457200"/>
                <a:gd name="connsiteX29" fmla="*/ 192881 w 219075"/>
                <a:gd name="connsiteY29" fmla="*/ 38100 h 457200"/>
                <a:gd name="connsiteX30" fmla="*/ 164306 w 219075"/>
                <a:gd name="connsiteY30" fmla="*/ 16669 h 457200"/>
                <a:gd name="connsiteX31" fmla="*/ 111919 w 219075"/>
                <a:gd name="connsiteY31" fmla="*/ 21431 h 457200"/>
                <a:gd name="connsiteX32" fmla="*/ 21431 w 219075"/>
                <a:gd name="connsiteY32" fmla="*/ 0 h 457200"/>
                <a:gd name="connsiteX0" fmla="*/ 11906 w 219075"/>
                <a:gd name="connsiteY0" fmla="*/ 0 h 457200"/>
                <a:gd name="connsiteX1" fmla="*/ 7144 w 219075"/>
                <a:gd name="connsiteY1" fmla="*/ 64294 h 457200"/>
                <a:gd name="connsiteX2" fmla="*/ 0 w 219075"/>
                <a:gd name="connsiteY2" fmla="*/ 97631 h 457200"/>
                <a:gd name="connsiteX3" fmla="*/ 14288 w 219075"/>
                <a:gd name="connsiteY3" fmla="*/ 138113 h 457200"/>
                <a:gd name="connsiteX4" fmla="*/ 16669 w 219075"/>
                <a:gd name="connsiteY4" fmla="*/ 176213 h 457200"/>
                <a:gd name="connsiteX5" fmla="*/ 45244 w 219075"/>
                <a:gd name="connsiteY5" fmla="*/ 185738 h 457200"/>
                <a:gd name="connsiteX6" fmla="*/ 88106 w 219075"/>
                <a:gd name="connsiteY6" fmla="*/ 200025 h 457200"/>
                <a:gd name="connsiteX7" fmla="*/ 90488 w 219075"/>
                <a:gd name="connsiteY7" fmla="*/ 242888 h 457200"/>
                <a:gd name="connsiteX8" fmla="*/ 52388 w 219075"/>
                <a:gd name="connsiteY8" fmla="*/ 302419 h 457200"/>
                <a:gd name="connsiteX9" fmla="*/ 30956 w 219075"/>
                <a:gd name="connsiteY9" fmla="*/ 350044 h 457200"/>
                <a:gd name="connsiteX10" fmla="*/ 42863 w 219075"/>
                <a:gd name="connsiteY10" fmla="*/ 383381 h 457200"/>
                <a:gd name="connsiteX11" fmla="*/ 83344 w 219075"/>
                <a:gd name="connsiteY11" fmla="*/ 400050 h 457200"/>
                <a:gd name="connsiteX12" fmla="*/ 126206 w 219075"/>
                <a:gd name="connsiteY12" fmla="*/ 407194 h 457200"/>
                <a:gd name="connsiteX13" fmla="*/ 130969 w 219075"/>
                <a:gd name="connsiteY13" fmla="*/ 435769 h 457200"/>
                <a:gd name="connsiteX14" fmla="*/ 150019 w 219075"/>
                <a:gd name="connsiteY14" fmla="*/ 457200 h 457200"/>
                <a:gd name="connsiteX15" fmla="*/ 161925 w 219075"/>
                <a:gd name="connsiteY15" fmla="*/ 438150 h 457200"/>
                <a:gd name="connsiteX16" fmla="*/ 166688 w 219075"/>
                <a:gd name="connsiteY16" fmla="*/ 397669 h 457200"/>
                <a:gd name="connsiteX17" fmla="*/ 171450 w 219075"/>
                <a:gd name="connsiteY17" fmla="*/ 383381 h 457200"/>
                <a:gd name="connsiteX18" fmla="*/ 183356 w 219075"/>
                <a:gd name="connsiteY18" fmla="*/ 354806 h 457200"/>
                <a:gd name="connsiteX19" fmla="*/ 185738 w 219075"/>
                <a:gd name="connsiteY19" fmla="*/ 311944 h 457200"/>
                <a:gd name="connsiteX20" fmla="*/ 202406 w 219075"/>
                <a:gd name="connsiteY20" fmla="*/ 283369 h 457200"/>
                <a:gd name="connsiteX21" fmla="*/ 200025 w 219075"/>
                <a:gd name="connsiteY21" fmla="*/ 264319 h 457200"/>
                <a:gd name="connsiteX22" fmla="*/ 216694 w 219075"/>
                <a:gd name="connsiteY22" fmla="*/ 207169 h 457200"/>
                <a:gd name="connsiteX23" fmla="*/ 219075 w 219075"/>
                <a:gd name="connsiteY23" fmla="*/ 169069 h 457200"/>
                <a:gd name="connsiteX24" fmla="*/ 192881 w 219075"/>
                <a:gd name="connsiteY24" fmla="*/ 145256 h 457200"/>
                <a:gd name="connsiteX25" fmla="*/ 171450 w 219075"/>
                <a:gd name="connsiteY25" fmla="*/ 147638 h 457200"/>
                <a:gd name="connsiteX26" fmla="*/ 166688 w 219075"/>
                <a:gd name="connsiteY26" fmla="*/ 138113 h 457200"/>
                <a:gd name="connsiteX27" fmla="*/ 159544 w 219075"/>
                <a:gd name="connsiteY27" fmla="*/ 119063 h 457200"/>
                <a:gd name="connsiteX28" fmla="*/ 171450 w 219075"/>
                <a:gd name="connsiteY28" fmla="*/ 73819 h 457200"/>
                <a:gd name="connsiteX29" fmla="*/ 192881 w 219075"/>
                <a:gd name="connsiteY29" fmla="*/ 38100 h 457200"/>
                <a:gd name="connsiteX30" fmla="*/ 164306 w 219075"/>
                <a:gd name="connsiteY30" fmla="*/ 16669 h 457200"/>
                <a:gd name="connsiteX31" fmla="*/ 111919 w 219075"/>
                <a:gd name="connsiteY31" fmla="*/ 21431 h 457200"/>
                <a:gd name="connsiteX32" fmla="*/ 11906 w 219075"/>
                <a:gd name="connsiteY32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19075" h="457200">
                  <a:moveTo>
                    <a:pt x="11906" y="0"/>
                  </a:moveTo>
                  <a:lnTo>
                    <a:pt x="7144" y="64294"/>
                  </a:lnTo>
                  <a:lnTo>
                    <a:pt x="0" y="97631"/>
                  </a:lnTo>
                  <a:lnTo>
                    <a:pt x="14288" y="138113"/>
                  </a:lnTo>
                  <a:lnTo>
                    <a:pt x="16669" y="176213"/>
                  </a:lnTo>
                  <a:lnTo>
                    <a:pt x="45244" y="185738"/>
                  </a:lnTo>
                  <a:lnTo>
                    <a:pt x="88106" y="200025"/>
                  </a:lnTo>
                  <a:lnTo>
                    <a:pt x="90488" y="242888"/>
                  </a:lnTo>
                  <a:lnTo>
                    <a:pt x="52388" y="302419"/>
                  </a:lnTo>
                  <a:lnTo>
                    <a:pt x="30956" y="350044"/>
                  </a:lnTo>
                  <a:lnTo>
                    <a:pt x="42863" y="383381"/>
                  </a:lnTo>
                  <a:lnTo>
                    <a:pt x="83344" y="400050"/>
                  </a:lnTo>
                  <a:lnTo>
                    <a:pt x="126206" y="407194"/>
                  </a:lnTo>
                  <a:lnTo>
                    <a:pt x="130969" y="435769"/>
                  </a:lnTo>
                  <a:lnTo>
                    <a:pt x="150019" y="457200"/>
                  </a:lnTo>
                  <a:lnTo>
                    <a:pt x="161925" y="438150"/>
                  </a:lnTo>
                  <a:lnTo>
                    <a:pt x="166688" y="397669"/>
                  </a:lnTo>
                  <a:lnTo>
                    <a:pt x="171450" y="383381"/>
                  </a:lnTo>
                  <a:lnTo>
                    <a:pt x="183356" y="354806"/>
                  </a:lnTo>
                  <a:lnTo>
                    <a:pt x="185738" y="311944"/>
                  </a:lnTo>
                  <a:lnTo>
                    <a:pt x="202406" y="283369"/>
                  </a:lnTo>
                  <a:lnTo>
                    <a:pt x="200025" y="264319"/>
                  </a:lnTo>
                  <a:lnTo>
                    <a:pt x="216694" y="207169"/>
                  </a:lnTo>
                  <a:lnTo>
                    <a:pt x="219075" y="169069"/>
                  </a:lnTo>
                  <a:lnTo>
                    <a:pt x="192881" y="145256"/>
                  </a:lnTo>
                  <a:lnTo>
                    <a:pt x="171450" y="147638"/>
                  </a:lnTo>
                  <a:lnTo>
                    <a:pt x="166688" y="138113"/>
                  </a:lnTo>
                  <a:lnTo>
                    <a:pt x="159544" y="119063"/>
                  </a:lnTo>
                  <a:lnTo>
                    <a:pt x="171450" y="73819"/>
                  </a:lnTo>
                  <a:lnTo>
                    <a:pt x="192881" y="38100"/>
                  </a:lnTo>
                  <a:lnTo>
                    <a:pt x="164306" y="16669"/>
                  </a:lnTo>
                  <a:lnTo>
                    <a:pt x="111919" y="21431"/>
                  </a:lnTo>
                  <a:lnTo>
                    <a:pt x="11906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GB">
                <a:solidFill>
                  <a:srgbClr val="010101"/>
                </a:solidFill>
                <a:ea typeface="ＭＳ Ｐゴシック" charset="-128"/>
              </a:endParaRPr>
            </a:p>
          </p:txBody>
        </p:sp>
        <p:sp>
          <p:nvSpPr>
            <p:cNvPr id="45" name="Freeform 46">
              <a:extLst>
                <a:ext uri="{FF2B5EF4-FFF2-40B4-BE49-F238E27FC236}">
                  <a16:creationId xmlns:a16="http://schemas.microsoft.com/office/drawing/2014/main" id="{CBC02D1C-35FD-4D77-B73F-3330062EDE29}"/>
                </a:ext>
              </a:extLst>
            </p:cNvPr>
            <p:cNvSpPr/>
            <p:nvPr/>
          </p:nvSpPr>
          <p:spPr>
            <a:xfrm>
              <a:off x="8280567" y="2233596"/>
              <a:ext cx="202452" cy="329768"/>
            </a:xfrm>
            <a:custGeom>
              <a:avLst/>
              <a:gdLst>
                <a:gd name="connsiteX0" fmla="*/ 0 w 154781"/>
                <a:gd name="connsiteY0" fmla="*/ 0 h 235744"/>
                <a:gd name="connsiteX1" fmla="*/ 30956 w 154781"/>
                <a:gd name="connsiteY1" fmla="*/ 66675 h 235744"/>
                <a:gd name="connsiteX2" fmla="*/ 28575 w 154781"/>
                <a:gd name="connsiteY2" fmla="*/ 85725 h 235744"/>
                <a:gd name="connsiteX3" fmla="*/ 52387 w 154781"/>
                <a:gd name="connsiteY3" fmla="*/ 126206 h 235744"/>
                <a:gd name="connsiteX4" fmla="*/ 47625 w 154781"/>
                <a:gd name="connsiteY4" fmla="*/ 142875 h 235744"/>
                <a:gd name="connsiteX5" fmla="*/ 66675 w 154781"/>
                <a:gd name="connsiteY5" fmla="*/ 183356 h 235744"/>
                <a:gd name="connsiteX6" fmla="*/ 69056 w 154781"/>
                <a:gd name="connsiteY6" fmla="*/ 207169 h 235744"/>
                <a:gd name="connsiteX7" fmla="*/ 78581 w 154781"/>
                <a:gd name="connsiteY7" fmla="*/ 235744 h 235744"/>
                <a:gd name="connsiteX8" fmla="*/ 92869 w 154781"/>
                <a:gd name="connsiteY8" fmla="*/ 221456 h 235744"/>
                <a:gd name="connsiteX9" fmla="*/ 114300 w 154781"/>
                <a:gd name="connsiteY9" fmla="*/ 214312 h 235744"/>
                <a:gd name="connsiteX10" fmla="*/ 114300 w 154781"/>
                <a:gd name="connsiteY10" fmla="*/ 214312 h 235744"/>
                <a:gd name="connsiteX11" fmla="*/ 152400 w 154781"/>
                <a:gd name="connsiteY11" fmla="*/ 195262 h 235744"/>
                <a:gd name="connsiteX12" fmla="*/ 154781 w 154781"/>
                <a:gd name="connsiteY12" fmla="*/ 159544 h 235744"/>
                <a:gd name="connsiteX13" fmla="*/ 147637 w 154781"/>
                <a:gd name="connsiteY13" fmla="*/ 135731 h 235744"/>
                <a:gd name="connsiteX14" fmla="*/ 128587 w 154781"/>
                <a:gd name="connsiteY14" fmla="*/ 119062 h 235744"/>
                <a:gd name="connsiteX15" fmla="*/ 121444 w 154781"/>
                <a:gd name="connsiteY15" fmla="*/ 126206 h 235744"/>
                <a:gd name="connsiteX16" fmla="*/ 102394 w 154781"/>
                <a:gd name="connsiteY16" fmla="*/ 116681 h 235744"/>
                <a:gd name="connsiteX17" fmla="*/ 83344 w 154781"/>
                <a:gd name="connsiteY17" fmla="*/ 95250 h 235744"/>
                <a:gd name="connsiteX18" fmla="*/ 71437 w 154781"/>
                <a:gd name="connsiteY18" fmla="*/ 76200 h 235744"/>
                <a:gd name="connsiteX19" fmla="*/ 45244 w 154781"/>
                <a:gd name="connsiteY19" fmla="*/ 33337 h 235744"/>
                <a:gd name="connsiteX20" fmla="*/ 0 w 154781"/>
                <a:gd name="connsiteY20" fmla="*/ 0 h 235744"/>
                <a:gd name="connsiteX0" fmla="*/ 0 w 154781"/>
                <a:gd name="connsiteY0" fmla="*/ 14288 h 250032"/>
                <a:gd name="connsiteX1" fmla="*/ 30956 w 154781"/>
                <a:gd name="connsiteY1" fmla="*/ 80963 h 250032"/>
                <a:gd name="connsiteX2" fmla="*/ 28575 w 154781"/>
                <a:gd name="connsiteY2" fmla="*/ 100013 h 250032"/>
                <a:gd name="connsiteX3" fmla="*/ 52387 w 154781"/>
                <a:gd name="connsiteY3" fmla="*/ 140494 h 250032"/>
                <a:gd name="connsiteX4" fmla="*/ 47625 w 154781"/>
                <a:gd name="connsiteY4" fmla="*/ 157163 h 250032"/>
                <a:gd name="connsiteX5" fmla="*/ 66675 w 154781"/>
                <a:gd name="connsiteY5" fmla="*/ 197644 h 250032"/>
                <a:gd name="connsiteX6" fmla="*/ 69056 w 154781"/>
                <a:gd name="connsiteY6" fmla="*/ 221457 h 250032"/>
                <a:gd name="connsiteX7" fmla="*/ 78581 w 154781"/>
                <a:gd name="connsiteY7" fmla="*/ 250032 h 250032"/>
                <a:gd name="connsiteX8" fmla="*/ 92869 w 154781"/>
                <a:gd name="connsiteY8" fmla="*/ 235744 h 250032"/>
                <a:gd name="connsiteX9" fmla="*/ 114300 w 154781"/>
                <a:gd name="connsiteY9" fmla="*/ 228600 h 250032"/>
                <a:gd name="connsiteX10" fmla="*/ 114300 w 154781"/>
                <a:gd name="connsiteY10" fmla="*/ 228600 h 250032"/>
                <a:gd name="connsiteX11" fmla="*/ 152400 w 154781"/>
                <a:gd name="connsiteY11" fmla="*/ 209550 h 250032"/>
                <a:gd name="connsiteX12" fmla="*/ 154781 w 154781"/>
                <a:gd name="connsiteY12" fmla="*/ 173832 h 250032"/>
                <a:gd name="connsiteX13" fmla="*/ 147637 w 154781"/>
                <a:gd name="connsiteY13" fmla="*/ 150019 h 250032"/>
                <a:gd name="connsiteX14" fmla="*/ 128587 w 154781"/>
                <a:gd name="connsiteY14" fmla="*/ 133350 h 250032"/>
                <a:gd name="connsiteX15" fmla="*/ 121444 w 154781"/>
                <a:gd name="connsiteY15" fmla="*/ 140494 h 250032"/>
                <a:gd name="connsiteX16" fmla="*/ 102394 w 154781"/>
                <a:gd name="connsiteY16" fmla="*/ 130969 h 250032"/>
                <a:gd name="connsiteX17" fmla="*/ 83344 w 154781"/>
                <a:gd name="connsiteY17" fmla="*/ 109538 h 250032"/>
                <a:gd name="connsiteX18" fmla="*/ 71437 w 154781"/>
                <a:gd name="connsiteY18" fmla="*/ 90488 h 250032"/>
                <a:gd name="connsiteX19" fmla="*/ 30957 w 154781"/>
                <a:gd name="connsiteY19" fmla="*/ 0 h 250032"/>
                <a:gd name="connsiteX20" fmla="*/ 0 w 154781"/>
                <a:gd name="connsiteY20" fmla="*/ 14288 h 250032"/>
                <a:gd name="connsiteX0" fmla="*/ 0 w 154793"/>
                <a:gd name="connsiteY0" fmla="*/ 14288 h 250032"/>
                <a:gd name="connsiteX1" fmla="*/ 30956 w 154793"/>
                <a:gd name="connsiteY1" fmla="*/ 80963 h 250032"/>
                <a:gd name="connsiteX2" fmla="*/ 28575 w 154793"/>
                <a:gd name="connsiteY2" fmla="*/ 100013 h 250032"/>
                <a:gd name="connsiteX3" fmla="*/ 52387 w 154793"/>
                <a:gd name="connsiteY3" fmla="*/ 140494 h 250032"/>
                <a:gd name="connsiteX4" fmla="*/ 47625 w 154793"/>
                <a:gd name="connsiteY4" fmla="*/ 157163 h 250032"/>
                <a:gd name="connsiteX5" fmla="*/ 66675 w 154793"/>
                <a:gd name="connsiteY5" fmla="*/ 197644 h 250032"/>
                <a:gd name="connsiteX6" fmla="*/ 69056 w 154793"/>
                <a:gd name="connsiteY6" fmla="*/ 221457 h 250032"/>
                <a:gd name="connsiteX7" fmla="*/ 78581 w 154793"/>
                <a:gd name="connsiteY7" fmla="*/ 250032 h 250032"/>
                <a:gd name="connsiteX8" fmla="*/ 92869 w 154793"/>
                <a:gd name="connsiteY8" fmla="*/ 235744 h 250032"/>
                <a:gd name="connsiteX9" fmla="*/ 114300 w 154793"/>
                <a:gd name="connsiteY9" fmla="*/ 228600 h 250032"/>
                <a:gd name="connsiteX10" fmla="*/ 114300 w 154793"/>
                <a:gd name="connsiteY10" fmla="*/ 228600 h 250032"/>
                <a:gd name="connsiteX11" fmla="*/ 154793 w 154793"/>
                <a:gd name="connsiteY11" fmla="*/ 230914 h 250032"/>
                <a:gd name="connsiteX12" fmla="*/ 154781 w 154793"/>
                <a:gd name="connsiteY12" fmla="*/ 173832 h 250032"/>
                <a:gd name="connsiteX13" fmla="*/ 147637 w 154793"/>
                <a:gd name="connsiteY13" fmla="*/ 150019 h 250032"/>
                <a:gd name="connsiteX14" fmla="*/ 128587 w 154793"/>
                <a:gd name="connsiteY14" fmla="*/ 133350 h 250032"/>
                <a:gd name="connsiteX15" fmla="*/ 121444 w 154793"/>
                <a:gd name="connsiteY15" fmla="*/ 140494 h 250032"/>
                <a:gd name="connsiteX16" fmla="*/ 102394 w 154793"/>
                <a:gd name="connsiteY16" fmla="*/ 130969 h 250032"/>
                <a:gd name="connsiteX17" fmla="*/ 83344 w 154793"/>
                <a:gd name="connsiteY17" fmla="*/ 109538 h 250032"/>
                <a:gd name="connsiteX18" fmla="*/ 71437 w 154793"/>
                <a:gd name="connsiteY18" fmla="*/ 90488 h 250032"/>
                <a:gd name="connsiteX19" fmla="*/ 30957 w 154793"/>
                <a:gd name="connsiteY19" fmla="*/ 0 h 250032"/>
                <a:gd name="connsiteX20" fmla="*/ 0 w 154793"/>
                <a:gd name="connsiteY20" fmla="*/ 14288 h 250032"/>
                <a:gd name="connsiteX0" fmla="*/ 0 w 154793"/>
                <a:gd name="connsiteY0" fmla="*/ 14288 h 250032"/>
                <a:gd name="connsiteX1" fmla="*/ 30956 w 154793"/>
                <a:gd name="connsiteY1" fmla="*/ 80963 h 250032"/>
                <a:gd name="connsiteX2" fmla="*/ 28575 w 154793"/>
                <a:gd name="connsiteY2" fmla="*/ 100013 h 250032"/>
                <a:gd name="connsiteX3" fmla="*/ 52387 w 154793"/>
                <a:gd name="connsiteY3" fmla="*/ 140494 h 250032"/>
                <a:gd name="connsiteX4" fmla="*/ 47625 w 154793"/>
                <a:gd name="connsiteY4" fmla="*/ 157163 h 250032"/>
                <a:gd name="connsiteX5" fmla="*/ 66675 w 154793"/>
                <a:gd name="connsiteY5" fmla="*/ 197644 h 250032"/>
                <a:gd name="connsiteX6" fmla="*/ 69056 w 154793"/>
                <a:gd name="connsiteY6" fmla="*/ 221457 h 250032"/>
                <a:gd name="connsiteX7" fmla="*/ 78581 w 154793"/>
                <a:gd name="connsiteY7" fmla="*/ 250032 h 250032"/>
                <a:gd name="connsiteX8" fmla="*/ 92869 w 154793"/>
                <a:gd name="connsiteY8" fmla="*/ 235744 h 250032"/>
                <a:gd name="connsiteX9" fmla="*/ 114300 w 154793"/>
                <a:gd name="connsiteY9" fmla="*/ 228600 h 250032"/>
                <a:gd name="connsiteX10" fmla="*/ 116694 w 154793"/>
                <a:gd name="connsiteY10" fmla="*/ 242843 h 250032"/>
                <a:gd name="connsiteX11" fmla="*/ 154793 w 154793"/>
                <a:gd name="connsiteY11" fmla="*/ 230914 h 250032"/>
                <a:gd name="connsiteX12" fmla="*/ 154781 w 154793"/>
                <a:gd name="connsiteY12" fmla="*/ 173832 h 250032"/>
                <a:gd name="connsiteX13" fmla="*/ 147637 w 154793"/>
                <a:gd name="connsiteY13" fmla="*/ 150019 h 250032"/>
                <a:gd name="connsiteX14" fmla="*/ 128587 w 154793"/>
                <a:gd name="connsiteY14" fmla="*/ 133350 h 250032"/>
                <a:gd name="connsiteX15" fmla="*/ 121444 w 154793"/>
                <a:gd name="connsiteY15" fmla="*/ 140494 h 250032"/>
                <a:gd name="connsiteX16" fmla="*/ 102394 w 154793"/>
                <a:gd name="connsiteY16" fmla="*/ 130969 h 250032"/>
                <a:gd name="connsiteX17" fmla="*/ 83344 w 154793"/>
                <a:gd name="connsiteY17" fmla="*/ 109538 h 250032"/>
                <a:gd name="connsiteX18" fmla="*/ 71437 w 154793"/>
                <a:gd name="connsiteY18" fmla="*/ 90488 h 250032"/>
                <a:gd name="connsiteX19" fmla="*/ 30957 w 154793"/>
                <a:gd name="connsiteY19" fmla="*/ 0 h 250032"/>
                <a:gd name="connsiteX20" fmla="*/ 0 w 154793"/>
                <a:gd name="connsiteY20" fmla="*/ 14288 h 25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54793" h="250032">
                  <a:moveTo>
                    <a:pt x="0" y="14288"/>
                  </a:moveTo>
                  <a:lnTo>
                    <a:pt x="30956" y="80963"/>
                  </a:lnTo>
                  <a:lnTo>
                    <a:pt x="28575" y="100013"/>
                  </a:lnTo>
                  <a:lnTo>
                    <a:pt x="52387" y="140494"/>
                  </a:lnTo>
                  <a:lnTo>
                    <a:pt x="47625" y="157163"/>
                  </a:lnTo>
                  <a:lnTo>
                    <a:pt x="66675" y="197644"/>
                  </a:lnTo>
                  <a:lnTo>
                    <a:pt x="69056" y="221457"/>
                  </a:lnTo>
                  <a:lnTo>
                    <a:pt x="78581" y="250032"/>
                  </a:lnTo>
                  <a:lnTo>
                    <a:pt x="92869" y="235744"/>
                  </a:lnTo>
                  <a:lnTo>
                    <a:pt x="114300" y="228600"/>
                  </a:lnTo>
                  <a:lnTo>
                    <a:pt x="116694" y="242843"/>
                  </a:lnTo>
                  <a:lnTo>
                    <a:pt x="154793" y="230914"/>
                  </a:lnTo>
                  <a:cubicBezTo>
                    <a:pt x="154789" y="211887"/>
                    <a:pt x="154785" y="192859"/>
                    <a:pt x="154781" y="173832"/>
                  </a:cubicBezTo>
                  <a:lnTo>
                    <a:pt x="147637" y="150019"/>
                  </a:lnTo>
                  <a:lnTo>
                    <a:pt x="128587" y="133350"/>
                  </a:lnTo>
                  <a:lnTo>
                    <a:pt x="121444" y="140494"/>
                  </a:lnTo>
                  <a:lnTo>
                    <a:pt x="102394" y="130969"/>
                  </a:lnTo>
                  <a:lnTo>
                    <a:pt x="83344" y="109538"/>
                  </a:lnTo>
                  <a:lnTo>
                    <a:pt x="71437" y="90488"/>
                  </a:lnTo>
                  <a:lnTo>
                    <a:pt x="30957" y="0"/>
                  </a:lnTo>
                  <a:lnTo>
                    <a:pt x="0" y="14288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endParaRPr lang="en-GB" dirty="0">
                <a:solidFill>
                  <a:srgbClr val="010101"/>
                </a:solidFill>
                <a:ea typeface="ＭＳ Ｐゴシック" charset="-128"/>
              </a:endParaRPr>
            </a:p>
          </p:txBody>
        </p:sp>
        <p:sp>
          <p:nvSpPr>
            <p:cNvPr id="46" name="Freeform 47">
              <a:extLst>
                <a:ext uri="{FF2B5EF4-FFF2-40B4-BE49-F238E27FC236}">
                  <a16:creationId xmlns:a16="http://schemas.microsoft.com/office/drawing/2014/main" id="{580E9F75-0404-4D9F-9B84-295DC7891A7C}"/>
                </a:ext>
              </a:extLst>
            </p:cNvPr>
            <p:cNvSpPr/>
            <p:nvPr/>
          </p:nvSpPr>
          <p:spPr>
            <a:xfrm>
              <a:off x="7067936" y="2292036"/>
              <a:ext cx="874513" cy="955912"/>
            </a:xfrm>
            <a:custGeom>
              <a:avLst/>
              <a:gdLst>
                <a:gd name="connsiteX0" fmla="*/ 190500 w 664369"/>
                <a:gd name="connsiteY0" fmla="*/ 0 h 704850"/>
                <a:gd name="connsiteX1" fmla="*/ 195263 w 664369"/>
                <a:gd name="connsiteY1" fmla="*/ 73819 h 704850"/>
                <a:gd name="connsiteX2" fmla="*/ 195263 w 664369"/>
                <a:gd name="connsiteY2" fmla="*/ 178594 h 704850"/>
                <a:gd name="connsiteX3" fmla="*/ 147638 w 664369"/>
                <a:gd name="connsiteY3" fmla="*/ 264319 h 704850"/>
                <a:gd name="connsiteX4" fmla="*/ 111919 w 664369"/>
                <a:gd name="connsiteY4" fmla="*/ 285750 h 704850"/>
                <a:gd name="connsiteX5" fmla="*/ 92869 w 664369"/>
                <a:gd name="connsiteY5" fmla="*/ 297657 h 704850"/>
                <a:gd name="connsiteX6" fmla="*/ 90488 w 664369"/>
                <a:gd name="connsiteY6" fmla="*/ 326232 h 704850"/>
                <a:gd name="connsiteX7" fmla="*/ 102394 w 664369"/>
                <a:gd name="connsiteY7" fmla="*/ 330994 h 704850"/>
                <a:gd name="connsiteX8" fmla="*/ 100013 w 664369"/>
                <a:gd name="connsiteY8" fmla="*/ 354807 h 704850"/>
                <a:gd name="connsiteX9" fmla="*/ 104775 w 664369"/>
                <a:gd name="connsiteY9" fmla="*/ 369094 h 704850"/>
                <a:gd name="connsiteX10" fmla="*/ 83344 w 664369"/>
                <a:gd name="connsiteY10" fmla="*/ 388144 h 704850"/>
                <a:gd name="connsiteX11" fmla="*/ 80963 w 664369"/>
                <a:gd name="connsiteY11" fmla="*/ 392907 h 704850"/>
                <a:gd name="connsiteX12" fmla="*/ 69056 w 664369"/>
                <a:gd name="connsiteY12" fmla="*/ 369094 h 704850"/>
                <a:gd name="connsiteX13" fmla="*/ 45244 w 664369"/>
                <a:gd name="connsiteY13" fmla="*/ 381000 h 704850"/>
                <a:gd name="connsiteX14" fmla="*/ 45244 w 664369"/>
                <a:gd name="connsiteY14" fmla="*/ 421482 h 704850"/>
                <a:gd name="connsiteX15" fmla="*/ 52388 w 664369"/>
                <a:gd name="connsiteY15" fmla="*/ 438150 h 704850"/>
                <a:gd name="connsiteX16" fmla="*/ 0 w 664369"/>
                <a:gd name="connsiteY16" fmla="*/ 502444 h 704850"/>
                <a:gd name="connsiteX17" fmla="*/ 33338 w 664369"/>
                <a:gd name="connsiteY17" fmla="*/ 607219 h 704850"/>
                <a:gd name="connsiteX18" fmla="*/ 88106 w 664369"/>
                <a:gd name="connsiteY18" fmla="*/ 642938 h 704850"/>
                <a:gd name="connsiteX19" fmla="*/ 104775 w 664369"/>
                <a:gd name="connsiteY19" fmla="*/ 638175 h 704850"/>
                <a:gd name="connsiteX20" fmla="*/ 152400 w 664369"/>
                <a:gd name="connsiteY20" fmla="*/ 685800 h 704850"/>
                <a:gd name="connsiteX21" fmla="*/ 169069 w 664369"/>
                <a:gd name="connsiteY21" fmla="*/ 685800 h 704850"/>
                <a:gd name="connsiteX22" fmla="*/ 214313 w 664369"/>
                <a:gd name="connsiteY22" fmla="*/ 704850 h 704850"/>
                <a:gd name="connsiteX23" fmla="*/ 230981 w 664369"/>
                <a:gd name="connsiteY23" fmla="*/ 666750 h 704850"/>
                <a:gd name="connsiteX24" fmla="*/ 264319 w 664369"/>
                <a:gd name="connsiteY24" fmla="*/ 647700 h 704850"/>
                <a:gd name="connsiteX25" fmla="*/ 285750 w 664369"/>
                <a:gd name="connsiteY25" fmla="*/ 645319 h 704850"/>
                <a:gd name="connsiteX26" fmla="*/ 352425 w 664369"/>
                <a:gd name="connsiteY26" fmla="*/ 604838 h 704850"/>
                <a:gd name="connsiteX27" fmla="*/ 369094 w 664369"/>
                <a:gd name="connsiteY27" fmla="*/ 597694 h 704850"/>
                <a:gd name="connsiteX28" fmla="*/ 366713 w 664369"/>
                <a:gd name="connsiteY28" fmla="*/ 559594 h 704850"/>
                <a:gd name="connsiteX29" fmla="*/ 369094 w 664369"/>
                <a:gd name="connsiteY29" fmla="*/ 528638 h 704850"/>
                <a:gd name="connsiteX30" fmla="*/ 373856 w 664369"/>
                <a:gd name="connsiteY30" fmla="*/ 497682 h 704850"/>
                <a:gd name="connsiteX31" fmla="*/ 381000 w 664369"/>
                <a:gd name="connsiteY31" fmla="*/ 473869 h 704850"/>
                <a:gd name="connsiteX32" fmla="*/ 407194 w 664369"/>
                <a:gd name="connsiteY32" fmla="*/ 435769 h 704850"/>
                <a:gd name="connsiteX33" fmla="*/ 428625 w 664369"/>
                <a:gd name="connsiteY33" fmla="*/ 385763 h 704850"/>
                <a:gd name="connsiteX34" fmla="*/ 428625 w 664369"/>
                <a:gd name="connsiteY34" fmla="*/ 385763 h 704850"/>
                <a:gd name="connsiteX35" fmla="*/ 476250 w 664369"/>
                <a:gd name="connsiteY35" fmla="*/ 354807 h 704850"/>
                <a:gd name="connsiteX36" fmla="*/ 502444 w 664369"/>
                <a:gd name="connsiteY36" fmla="*/ 330994 h 704850"/>
                <a:gd name="connsiteX37" fmla="*/ 507206 w 664369"/>
                <a:gd name="connsiteY37" fmla="*/ 292894 h 704850"/>
                <a:gd name="connsiteX38" fmla="*/ 573881 w 664369"/>
                <a:gd name="connsiteY38" fmla="*/ 188119 h 704850"/>
                <a:gd name="connsiteX39" fmla="*/ 571500 w 664369"/>
                <a:gd name="connsiteY39" fmla="*/ 169069 h 704850"/>
                <a:gd name="connsiteX40" fmla="*/ 573881 w 664369"/>
                <a:gd name="connsiteY40" fmla="*/ 159544 h 704850"/>
                <a:gd name="connsiteX41" fmla="*/ 614363 w 664369"/>
                <a:gd name="connsiteY41" fmla="*/ 150019 h 704850"/>
                <a:gd name="connsiteX42" fmla="*/ 628650 w 664369"/>
                <a:gd name="connsiteY42" fmla="*/ 159544 h 704850"/>
                <a:gd name="connsiteX43" fmla="*/ 647700 w 664369"/>
                <a:gd name="connsiteY43" fmla="*/ 161925 h 704850"/>
                <a:gd name="connsiteX44" fmla="*/ 659606 w 664369"/>
                <a:gd name="connsiteY44" fmla="*/ 133350 h 704850"/>
                <a:gd name="connsiteX45" fmla="*/ 664369 w 664369"/>
                <a:gd name="connsiteY45" fmla="*/ 119063 h 704850"/>
                <a:gd name="connsiteX46" fmla="*/ 645319 w 664369"/>
                <a:gd name="connsiteY46" fmla="*/ 104775 h 704850"/>
                <a:gd name="connsiteX47" fmla="*/ 642938 w 664369"/>
                <a:gd name="connsiteY47" fmla="*/ 92869 h 704850"/>
                <a:gd name="connsiteX48" fmla="*/ 621506 w 664369"/>
                <a:gd name="connsiteY48" fmla="*/ 83344 h 704850"/>
                <a:gd name="connsiteX49" fmla="*/ 590550 w 664369"/>
                <a:gd name="connsiteY49" fmla="*/ 88107 h 704850"/>
                <a:gd name="connsiteX50" fmla="*/ 573881 w 664369"/>
                <a:gd name="connsiteY50" fmla="*/ 104775 h 704850"/>
                <a:gd name="connsiteX51" fmla="*/ 564356 w 664369"/>
                <a:gd name="connsiteY51" fmla="*/ 116682 h 704850"/>
                <a:gd name="connsiteX52" fmla="*/ 547688 w 664369"/>
                <a:gd name="connsiteY52" fmla="*/ 126207 h 704850"/>
                <a:gd name="connsiteX53" fmla="*/ 528638 w 664369"/>
                <a:gd name="connsiteY53" fmla="*/ 133350 h 704850"/>
                <a:gd name="connsiteX54" fmla="*/ 516731 w 664369"/>
                <a:gd name="connsiteY54" fmla="*/ 128588 h 704850"/>
                <a:gd name="connsiteX55" fmla="*/ 502444 w 664369"/>
                <a:gd name="connsiteY55" fmla="*/ 128588 h 704850"/>
                <a:gd name="connsiteX56" fmla="*/ 495300 w 664369"/>
                <a:gd name="connsiteY56" fmla="*/ 121444 h 704850"/>
                <a:gd name="connsiteX57" fmla="*/ 478631 w 664369"/>
                <a:gd name="connsiteY57" fmla="*/ 164307 h 704850"/>
                <a:gd name="connsiteX58" fmla="*/ 469106 w 664369"/>
                <a:gd name="connsiteY58" fmla="*/ 173832 h 704850"/>
                <a:gd name="connsiteX59" fmla="*/ 459581 w 664369"/>
                <a:gd name="connsiteY59" fmla="*/ 173832 h 704850"/>
                <a:gd name="connsiteX60" fmla="*/ 459581 w 664369"/>
                <a:gd name="connsiteY60" fmla="*/ 173832 h 704850"/>
                <a:gd name="connsiteX61" fmla="*/ 445294 w 664369"/>
                <a:gd name="connsiteY61" fmla="*/ 188119 h 704850"/>
                <a:gd name="connsiteX62" fmla="*/ 431006 w 664369"/>
                <a:gd name="connsiteY62" fmla="*/ 200025 h 704850"/>
                <a:gd name="connsiteX63" fmla="*/ 421481 w 664369"/>
                <a:gd name="connsiteY63" fmla="*/ 207169 h 704850"/>
                <a:gd name="connsiteX64" fmla="*/ 411956 w 664369"/>
                <a:gd name="connsiteY64" fmla="*/ 185738 h 704850"/>
                <a:gd name="connsiteX65" fmla="*/ 397669 w 664369"/>
                <a:gd name="connsiteY65" fmla="*/ 164307 h 704850"/>
                <a:gd name="connsiteX66" fmla="*/ 385763 w 664369"/>
                <a:gd name="connsiteY66" fmla="*/ 145257 h 704850"/>
                <a:gd name="connsiteX67" fmla="*/ 247650 w 664369"/>
                <a:gd name="connsiteY67" fmla="*/ 180975 h 704850"/>
                <a:gd name="connsiteX68" fmla="*/ 190500 w 664369"/>
                <a:gd name="connsiteY68" fmla="*/ 0 h 704850"/>
                <a:gd name="connsiteX0" fmla="*/ 190500 w 664369"/>
                <a:gd name="connsiteY0" fmla="*/ 0 h 704850"/>
                <a:gd name="connsiteX1" fmla="*/ 195263 w 664369"/>
                <a:gd name="connsiteY1" fmla="*/ 73819 h 704850"/>
                <a:gd name="connsiteX2" fmla="*/ 195263 w 664369"/>
                <a:gd name="connsiteY2" fmla="*/ 178594 h 704850"/>
                <a:gd name="connsiteX3" fmla="*/ 147638 w 664369"/>
                <a:gd name="connsiteY3" fmla="*/ 264319 h 704850"/>
                <a:gd name="connsiteX4" fmla="*/ 111919 w 664369"/>
                <a:gd name="connsiteY4" fmla="*/ 285750 h 704850"/>
                <a:gd name="connsiteX5" fmla="*/ 92869 w 664369"/>
                <a:gd name="connsiteY5" fmla="*/ 297657 h 704850"/>
                <a:gd name="connsiteX6" fmla="*/ 90488 w 664369"/>
                <a:gd name="connsiteY6" fmla="*/ 326232 h 704850"/>
                <a:gd name="connsiteX7" fmla="*/ 102394 w 664369"/>
                <a:gd name="connsiteY7" fmla="*/ 330994 h 704850"/>
                <a:gd name="connsiteX8" fmla="*/ 100013 w 664369"/>
                <a:gd name="connsiteY8" fmla="*/ 354807 h 704850"/>
                <a:gd name="connsiteX9" fmla="*/ 104775 w 664369"/>
                <a:gd name="connsiteY9" fmla="*/ 369094 h 704850"/>
                <a:gd name="connsiteX10" fmla="*/ 83344 w 664369"/>
                <a:gd name="connsiteY10" fmla="*/ 388144 h 704850"/>
                <a:gd name="connsiteX11" fmla="*/ 80963 w 664369"/>
                <a:gd name="connsiteY11" fmla="*/ 392907 h 704850"/>
                <a:gd name="connsiteX12" fmla="*/ 69056 w 664369"/>
                <a:gd name="connsiteY12" fmla="*/ 369094 h 704850"/>
                <a:gd name="connsiteX13" fmla="*/ 45244 w 664369"/>
                <a:gd name="connsiteY13" fmla="*/ 381000 h 704850"/>
                <a:gd name="connsiteX14" fmla="*/ 45244 w 664369"/>
                <a:gd name="connsiteY14" fmla="*/ 421482 h 704850"/>
                <a:gd name="connsiteX15" fmla="*/ 52388 w 664369"/>
                <a:gd name="connsiteY15" fmla="*/ 438150 h 704850"/>
                <a:gd name="connsiteX16" fmla="*/ 0 w 664369"/>
                <a:gd name="connsiteY16" fmla="*/ 502444 h 704850"/>
                <a:gd name="connsiteX17" fmla="*/ 33338 w 664369"/>
                <a:gd name="connsiteY17" fmla="*/ 607219 h 704850"/>
                <a:gd name="connsiteX18" fmla="*/ 88106 w 664369"/>
                <a:gd name="connsiteY18" fmla="*/ 642938 h 704850"/>
                <a:gd name="connsiteX19" fmla="*/ 104775 w 664369"/>
                <a:gd name="connsiteY19" fmla="*/ 638175 h 704850"/>
                <a:gd name="connsiteX20" fmla="*/ 152400 w 664369"/>
                <a:gd name="connsiteY20" fmla="*/ 685800 h 704850"/>
                <a:gd name="connsiteX21" fmla="*/ 169069 w 664369"/>
                <a:gd name="connsiteY21" fmla="*/ 685800 h 704850"/>
                <a:gd name="connsiteX22" fmla="*/ 214313 w 664369"/>
                <a:gd name="connsiteY22" fmla="*/ 704850 h 704850"/>
                <a:gd name="connsiteX23" fmla="*/ 230981 w 664369"/>
                <a:gd name="connsiteY23" fmla="*/ 666750 h 704850"/>
                <a:gd name="connsiteX24" fmla="*/ 264319 w 664369"/>
                <a:gd name="connsiteY24" fmla="*/ 647700 h 704850"/>
                <a:gd name="connsiteX25" fmla="*/ 285750 w 664369"/>
                <a:gd name="connsiteY25" fmla="*/ 645319 h 704850"/>
                <a:gd name="connsiteX26" fmla="*/ 352425 w 664369"/>
                <a:gd name="connsiteY26" fmla="*/ 604838 h 704850"/>
                <a:gd name="connsiteX27" fmla="*/ 369094 w 664369"/>
                <a:gd name="connsiteY27" fmla="*/ 597694 h 704850"/>
                <a:gd name="connsiteX28" fmla="*/ 366713 w 664369"/>
                <a:gd name="connsiteY28" fmla="*/ 559594 h 704850"/>
                <a:gd name="connsiteX29" fmla="*/ 369094 w 664369"/>
                <a:gd name="connsiteY29" fmla="*/ 528638 h 704850"/>
                <a:gd name="connsiteX30" fmla="*/ 373856 w 664369"/>
                <a:gd name="connsiteY30" fmla="*/ 497682 h 704850"/>
                <a:gd name="connsiteX31" fmla="*/ 381000 w 664369"/>
                <a:gd name="connsiteY31" fmla="*/ 473869 h 704850"/>
                <a:gd name="connsiteX32" fmla="*/ 407194 w 664369"/>
                <a:gd name="connsiteY32" fmla="*/ 435769 h 704850"/>
                <a:gd name="connsiteX33" fmla="*/ 428625 w 664369"/>
                <a:gd name="connsiteY33" fmla="*/ 385763 h 704850"/>
                <a:gd name="connsiteX34" fmla="*/ 428625 w 664369"/>
                <a:gd name="connsiteY34" fmla="*/ 385763 h 704850"/>
                <a:gd name="connsiteX35" fmla="*/ 476250 w 664369"/>
                <a:gd name="connsiteY35" fmla="*/ 354807 h 704850"/>
                <a:gd name="connsiteX36" fmla="*/ 502444 w 664369"/>
                <a:gd name="connsiteY36" fmla="*/ 330994 h 704850"/>
                <a:gd name="connsiteX37" fmla="*/ 507206 w 664369"/>
                <a:gd name="connsiteY37" fmla="*/ 292894 h 704850"/>
                <a:gd name="connsiteX38" fmla="*/ 573881 w 664369"/>
                <a:gd name="connsiteY38" fmla="*/ 188119 h 704850"/>
                <a:gd name="connsiteX39" fmla="*/ 571500 w 664369"/>
                <a:gd name="connsiteY39" fmla="*/ 169069 h 704850"/>
                <a:gd name="connsiteX40" fmla="*/ 573881 w 664369"/>
                <a:gd name="connsiteY40" fmla="*/ 159544 h 704850"/>
                <a:gd name="connsiteX41" fmla="*/ 614363 w 664369"/>
                <a:gd name="connsiteY41" fmla="*/ 150019 h 704850"/>
                <a:gd name="connsiteX42" fmla="*/ 628650 w 664369"/>
                <a:gd name="connsiteY42" fmla="*/ 159544 h 704850"/>
                <a:gd name="connsiteX43" fmla="*/ 647700 w 664369"/>
                <a:gd name="connsiteY43" fmla="*/ 161925 h 704850"/>
                <a:gd name="connsiteX44" fmla="*/ 659606 w 664369"/>
                <a:gd name="connsiteY44" fmla="*/ 133350 h 704850"/>
                <a:gd name="connsiteX45" fmla="*/ 664369 w 664369"/>
                <a:gd name="connsiteY45" fmla="*/ 119063 h 704850"/>
                <a:gd name="connsiteX46" fmla="*/ 645319 w 664369"/>
                <a:gd name="connsiteY46" fmla="*/ 104775 h 704850"/>
                <a:gd name="connsiteX47" fmla="*/ 642938 w 664369"/>
                <a:gd name="connsiteY47" fmla="*/ 92869 h 704850"/>
                <a:gd name="connsiteX48" fmla="*/ 621506 w 664369"/>
                <a:gd name="connsiteY48" fmla="*/ 83344 h 704850"/>
                <a:gd name="connsiteX49" fmla="*/ 590550 w 664369"/>
                <a:gd name="connsiteY49" fmla="*/ 88107 h 704850"/>
                <a:gd name="connsiteX50" fmla="*/ 573881 w 664369"/>
                <a:gd name="connsiteY50" fmla="*/ 104775 h 704850"/>
                <a:gd name="connsiteX51" fmla="*/ 564356 w 664369"/>
                <a:gd name="connsiteY51" fmla="*/ 116682 h 704850"/>
                <a:gd name="connsiteX52" fmla="*/ 547688 w 664369"/>
                <a:gd name="connsiteY52" fmla="*/ 126207 h 704850"/>
                <a:gd name="connsiteX53" fmla="*/ 528638 w 664369"/>
                <a:gd name="connsiteY53" fmla="*/ 133350 h 704850"/>
                <a:gd name="connsiteX54" fmla="*/ 516731 w 664369"/>
                <a:gd name="connsiteY54" fmla="*/ 128588 h 704850"/>
                <a:gd name="connsiteX55" fmla="*/ 502444 w 664369"/>
                <a:gd name="connsiteY55" fmla="*/ 128588 h 704850"/>
                <a:gd name="connsiteX56" fmla="*/ 495300 w 664369"/>
                <a:gd name="connsiteY56" fmla="*/ 121444 h 704850"/>
                <a:gd name="connsiteX57" fmla="*/ 478631 w 664369"/>
                <a:gd name="connsiteY57" fmla="*/ 164307 h 704850"/>
                <a:gd name="connsiteX58" fmla="*/ 469106 w 664369"/>
                <a:gd name="connsiteY58" fmla="*/ 173832 h 704850"/>
                <a:gd name="connsiteX59" fmla="*/ 459581 w 664369"/>
                <a:gd name="connsiteY59" fmla="*/ 173832 h 704850"/>
                <a:gd name="connsiteX60" fmla="*/ 459581 w 664369"/>
                <a:gd name="connsiteY60" fmla="*/ 173832 h 704850"/>
                <a:gd name="connsiteX61" fmla="*/ 445294 w 664369"/>
                <a:gd name="connsiteY61" fmla="*/ 188119 h 704850"/>
                <a:gd name="connsiteX62" fmla="*/ 431006 w 664369"/>
                <a:gd name="connsiteY62" fmla="*/ 200025 h 704850"/>
                <a:gd name="connsiteX63" fmla="*/ 421481 w 664369"/>
                <a:gd name="connsiteY63" fmla="*/ 207169 h 704850"/>
                <a:gd name="connsiteX64" fmla="*/ 411956 w 664369"/>
                <a:gd name="connsiteY64" fmla="*/ 185738 h 704850"/>
                <a:gd name="connsiteX65" fmla="*/ 397669 w 664369"/>
                <a:gd name="connsiteY65" fmla="*/ 164307 h 704850"/>
                <a:gd name="connsiteX66" fmla="*/ 385763 w 664369"/>
                <a:gd name="connsiteY66" fmla="*/ 145257 h 704850"/>
                <a:gd name="connsiteX67" fmla="*/ 247650 w 664369"/>
                <a:gd name="connsiteY67" fmla="*/ 180975 h 704850"/>
                <a:gd name="connsiteX68" fmla="*/ 204788 w 664369"/>
                <a:gd name="connsiteY68" fmla="*/ 54769 h 704850"/>
                <a:gd name="connsiteX69" fmla="*/ 190500 w 664369"/>
                <a:gd name="connsiteY69" fmla="*/ 0 h 704850"/>
                <a:gd name="connsiteX0" fmla="*/ 190500 w 664369"/>
                <a:gd name="connsiteY0" fmla="*/ 4762 h 709612"/>
                <a:gd name="connsiteX1" fmla="*/ 195263 w 664369"/>
                <a:gd name="connsiteY1" fmla="*/ 78581 h 709612"/>
                <a:gd name="connsiteX2" fmla="*/ 195263 w 664369"/>
                <a:gd name="connsiteY2" fmla="*/ 183356 h 709612"/>
                <a:gd name="connsiteX3" fmla="*/ 147638 w 664369"/>
                <a:gd name="connsiteY3" fmla="*/ 269081 h 709612"/>
                <a:gd name="connsiteX4" fmla="*/ 111919 w 664369"/>
                <a:gd name="connsiteY4" fmla="*/ 290512 h 709612"/>
                <a:gd name="connsiteX5" fmla="*/ 92869 w 664369"/>
                <a:gd name="connsiteY5" fmla="*/ 302419 h 709612"/>
                <a:gd name="connsiteX6" fmla="*/ 90488 w 664369"/>
                <a:gd name="connsiteY6" fmla="*/ 330994 h 709612"/>
                <a:gd name="connsiteX7" fmla="*/ 102394 w 664369"/>
                <a:gd name="connsiteY7" fmla="*/ 335756 h 709612"/>
                <a:gd name="connsiteX8" fmla="*/ 100013 w 664369"/>
                <a:gd name="connsiteY8" fmla="*/ 359569 h 709612"/>
                <a:gd name="connsiteX9" fmla="*/ 104775 w 664369"/>
                <a:gd name="connsiteY9" fmla="*/ 373856 h 709612"/>
                <a:gd name="connsiteX10" fmla="*/ 83344 w 664369"/>
                <a:gd name="connsiteY10" fmla="*/ 392906 h 709612"/>
                <a:gd name="connsiteX11" fmla="*/ 80963 w 664369"/>
                <a:gd name="connsiteY11" fmla="*/ 397669 h 709612"/>
                <a:gd name="connsiteX12" fmla="*/ 69056 w 664369"/>
                <a:gd name="connsiteY12" fmla="*/ 373856 h 709612"/>
                <a:gd name="connsiteX13" fmla="*/ 45244 w 664369"/>
                <a:gd name="connsiteY13" fmla="*/ 385762 h 709612"/>
                <a:gd name="connsiteX14" fmla="*/ 45244 w 664369"/>
                <a:gd name="connsiteY14" fmla="*/ 426244 h 709612"/>
                <a:gd name="connsiteX15" fmla="*/ 52388 w 664369"/>
                <a:gd name="connsiteY15" fmla="*/ 442912 h 709612"/>
                <a:gd name="connsiteX16" fmla="*/ 0 w 664369"/>
                <a:gd name="connsiteY16" fmla="*/ 507206 h 709612"/>
                <a:gd name="connsiteX17" fmla="*/ 33338 w 664369"/>
                <a:gd name="connsiteY17" fmla="*/ 611981 h 709612"/>
                <a:gd name="connsiteX18" fmla="*/ 88106 w 664369"/>
                <a:gd name="connsiteY18" fmla="*/ 647700 h 709612"/>
                <a:gd name="connsiteX19" fmla="*/ 104775 w 664369"/>
                <a:gd name="connsiteY19" fmla="*/ 642937 h 709612"/>
                <a:gd name="connsiteX20" fmla="*/ 152400 w 664369"/>
                <a:gd name="connsiteY20" fmla="*/ 690562 h 709612"/>
                <a:gd name="connsiteX21" fmla="*/ 169069 w 664369"/>
                <a:gd name="connsiteY21" fmla="*/ 690562 h 709612"/>
                <a:gd name="connsiteX22" fmla="*/ 214313 w 664369"/>
                <a:gd name="connsiteY22" fmla="*/ 709612 h 709612"/>
                <a:gd name="connsiteX23" fmla="*/ 230981 w 664369"/>
                <a:gd name="connsiteY23" fmla="*/ 671512 h 709612"/>
                <a:gd name="connsiteX24" fmla="*/ 264319 w 664369"/>
                <a:gd name="connsiteY24" fmla="*/ 652462 h 709612"/>
                <a:gd name="connsiteX25" fmla="*/ 285750 w 664369"/>
                <a:gd name="connsiteY25" fmla="*/ 650081 h 709612"/>
                <a:gd name="connsiteX26" fmla="*/ 352425 w 664369"/>
                <a:gd name="connsiteY26" fmla="*/ 609600 h 709612"/>
                <a:gd name="connsiteX27" fmla="*/ 369094 w 664369"/>
                <a:gd name="connsiteY27" fmla="*/ 602456 h 709612"/>
                <a:gd name="connsiteX28" fmla="*/ 366713 w 664369"/>
                <a:gd name="connsiteY28" fmla="*/ 564356 h 709612"/>
                <a:gd name="connsiteX29" fmla="*/ 369094 w 664369"/>
                <a:gd name="connsiteY29" fmla="*/ 533400 h 709612"/>
                <a:gd name="connsiteX30" fmla="*/ 373856 w 664369"/>
                <a:gd name="connsiteY30" fmla="*/ 502444 h 709612"/>
                <a:gd name="connsiteX31" fmla="*/ 381000 w 664369"/>
                <a:gd name="connsiteY31" fmla="*/ 478631 h 709612"/>
                <a:gd name="connsiteX32" fmla="*/ 407194 w 664369"/>
                <a:gd name="connsiteY32" fmla="*/ 440531 h 709612"/>
                <a:gd name="connsiteX33" fmla="*/ 428625 w 664369"/>
                <a:gd name="connsiteY33" fmla="*/ 390525 h 709612"/>
                <a:gd name="connsiteX34" fmla="*/ 428625 w 664369"/>
                <a:gd name="connsiteY34" fmla="*/ 390525 h 709612"/>
                <a:gd name="connsiteX35" fmla="*/ 476250 w 664369"/>
                <a:gd name="connsiteY35" fmla="*/ 359569 h 709612"/>
                <a:gd name="connsiteX36" fmla="*/ 502444 w 664369"/>
                <a:gd name="connsiteY36" fmla="*/ 335756 h 709612"/>
                <a:gd name="connsiteX37" fmla="*/ 507206 w 664369"/>
                <a:gd name="connsiteY37" fmla="*/ 297656 h 709612"/>
                <a:gd name="connsiteX38" fmla="*/ 573881 w 664369"/>
                <a:gd name="connsiteY38" fmla="*/ 192881 h 709612"/>
                <a:gd name="connsiteX39" fmla="*/ 571500 w 664369"/>
                <a:gd name="connsiteY39" fmla="*/ 173831 h 709612"/>
                <a:gd name="connsiteX40" fmla="*/ 573881 w 664369"/>
                <a:gd name="connsiteY40" fmla="*/ 164306 h 709612"/>
                <a:gd name="connsiteX41" fmla="*/ 614363 w 664369"/>
                <a:gd name="connsiteY41" fmla="*/ 154781 h 709612"/>
                <a:gd name="connsiteX42" fmla="*/ 628650 w 664369"/>
                <a:gd name="connsiteY42" fmla="*/ 164306 h 709612"/>
                <a:gd name="connsiteX43" fmla="*/ 647700 w 664369"/>
                <a:gd name="connsiteY43" fmla="*/ 166687 h 709612"/>
                <a:gd name="connsiteX44" fmla="*/ 659606 w 664369"/>
                <a:gd name="connsiteY44" fmla="*/ 138112 h 709612"/>
                <a:gd name="connsiteX45" fmla="*/ 664369 w 664369"/>
                <a:gd name="connsiteY45" fmla="*/ 123825 h 709612"/>
                <a:gd name="connsiteX46" fmla="*/ 645319 w 664369"/>
                <a:gd name="connsiteY46" fmla="*/ 109537 h 709612"/>
                <a:gd name="connsiteX47" fmla="*/ 642938 w 664369"/>
                <a:gd name="connsiteY47" fmla="*/ 97631 h 709612"/>
                <a:gd name="connsiteX48" fmla="*/ 621506 w 664369"/>
                <a:gd name="connsiteY48" fmla="*/ 88106 h 709612"/>
                <a:gd name="connsiteX49" fmla="*/ 590550 w 664369"/>
                <a:gd name="connsiteY49" fmla="*/ 92869 h 709612"/>
                <a:gd name="connsiteX50" fmla="*/ 573881 w 664369"/>
                <a:gd name="connsiteY50" fmla="*/ 109537 h 709612"/>
                <a:gd name="connsiteX51" fmla="*/ 564356 w 664369"/>
                <a:gd name="connsiteY51" fmla="*/ 121444 h 709612"/>
                <a:gd name="connsiteX52" fmla="*/ 547688 w 664369"/>
                <a:gd name="connsiteY52" fmla="*/ 130969 h 709612"/>
                <a:gd name="connsiteX53" fmla="*/ 528638 w 664369"/>
                <a:gd name="connsiteY53" fmla="*/ 138112 h 709612"/>
                <a:gd name="connsiteX54" fmla="*/ 516731 w 664369"/>
                <a:gd name="connsiteY54" fmla="*/ 133350 h 709612"/>
                <a:gd name="connsiteX55" fmla="*/ 502444 w 664369"/>
                <a:gd name="connsiteY55" fmla="*/ 133350 h 709612"/>
                <a:gd name="connsiteX56" fmla="*/ 495300 w 664369"/>
                <a:gd name="connsiteY56" fmla="*/ 126206 h 709612"/>
                <a:gd name="connsiteX57" fmla="*/ 478631 w 664369"/>
                <a:gd name="connsiteY57" fmla="*/ 169069 h 709612"/>
                <a:gd name="connsiteX58" fmla="*/ 469106 w 664369"/>
                <a:gd name="connsiteY58" fmla="*/ 178594 h 709612"/>
                <a:gd name="connsiteX59" fmla="*/ 459581 w 664369"/>
                <a:gd name="connsiteY59" fmla="*/ 178594 h 709612"/>
                <a:gd name="connsiteX60" fmla="*/ 459581 w 664369"/>
                <a:gd name="connsiteY60" fmla="*/ 178594 h 709612"/>
                <a:gd name="connsiteX61" fmla="*/ 445294 w 664369"/>
                <a:gd name="connsiteY61" fmla="*/ 192881 h 709612"/>
                <a:gd name="connsiteX62" fmla="*/ 431006 w 664369"/>
                <a:gd name="connsiteY62" fmla="*/ 204787 h 709612"/>
                <a:gd name="connsiteX63" fmla="*/ 421481 w 664369"/>
                <a:gd name="connsiteY63" fmla="*/ 211931 h 709612"/>
                <a:gd name="connsiteX64" fmla="*/ 411956 w 664369"/>
                <a:gd name="connsiteY64" fmla="*/ 190500 h 709612"/>
                <a:gd name="connsiteX65" fmla="*/ 397669 w 664369"/>
                <a:gd name="connsiteY65" fmla="*/ 169069 h 709612"/>
                <a:gd name="connsiteX66" fmla="*/ 385763 w 664369"/>
                <a:gd name="connsiteY66" fmla="*/ 150019 h 709612"/>
                <a:gd name="connsiteX67" fmla="*/ 247650 w 664369"/>
                <a:gd name="connsiteY67" fmla="*/ 185737 h 709612"/>
                <a:gd name="connsiteX68" fmla="*/ 202406 w 664369"/>
                <a:gd name="connsiteY68" fmla="*/ 0 h 709612"/>
                <a:gd name="connsiteX69" fmla="*/ 190500 w 664369"/>
                <a:gd name="connsiteY69" fmla="*/ 4762 h 709612"/>
                <a:gd name="connsiteX0" fmla="*/ 190500 w 664369"/>
                <a:gd name="connsiteY0" fmla="*/ 4762 h 728705"/>
                <a:gd name="connsiteX1" fmla="*/ 195263 w 664369"/>
                <a:gd name="connsiteY1" fmla="*/ 78581 h 728705"/>
                <a:gd name="connsiteX2" fmla="*/ 195263 w 664369"/>
                <a:gd name="connsiteY2" fmla="*/ 183356 h 728705"/>
                <a:gd name="connsiteX3" fmla="*/ 147638 w 664369"/>
                <a:gd name="connsiteY3" fmla="*/ 269081 h 728705"/>
                <a:gd name="connsiteX4" fmla="*/ 111919 w 664369"/>
                <a:gd name="connsiteY4" fmla="*/ 290512 h 728705"/>
                <a:gd name="connsiteX5" fmla="*/ 92869 w 664369"/>
                <a:gd name="connsiteY5" fmla="*/ 302419 h 728705"/>
                <a:gd name="connsiteX6" fmla="*/ 90488 w 664369"/>
                <a:gd name="connsiteY6" fmla="*/ 330994 h 728705"/>
                <a:gd name="connsiteX7" fmla="*/ 102394 w 664369"/>
                <a:gd name="connsiteY7" fmla="*/ 335756 h 728705"/>
                <a:gd name="connsiteX8" fmla="*/ 100013 w 664369"/>
                <a:gd name="connsiteY8" fmla="*/ 359569 h 728705"/>
                <a:gd name="connsiteX9" fmla="*/ 104775 w 664369"/>
                <a:gd name="connsiteY9" fmla="*/ 373856 h 728705"/>
                <a:gd name="connsiteX10" fmla="*/ 83344 w 664369"/>
                <a:gd name="connsiteY10" fmla="*/ 392906 h 728705"/>
                <a:gd name="connsiteX11" fmla="*/ 80963 w 664369"/>
                <a:gd name="connsiteY11" fmla="*/ 397669 h 728705"/>
                <a:gd name="connsiteX12" fmla="*/ 69056 w 664369"/>
                <a:gd name="connsiteY12" fmla="*/ 373856 h 728705"/>
                <a:gd name="connsiteX13" fmla="*/ 45244 w 664369"/>
                <a:gd name="connsiteY13" fmla="*/ 385762 h 728705"/>
                <a:gd name="connsiteX14" fmla="*/ 45244 w 664369"/>
                <a:gd name="connsiteY14" fmla="*/ 426244 h 728705"/>
                <a:gd name="connsiteX15" fmla="*/ 52388 w 664369"/>
                <a:gd name="connsiteY15" fmla="*/ 442912 h 728705"/>
                <a:gd name="connsiteX16" fmla="*/ 0 w 664369"/>
                <a:gd name="connsiteY16" fmla="*/ 507206 h 728705"/>
                <a:gd name="connsiteX17" fmla="*/ 33338 w 664369"/>
                <a:gd name="connsiteY17" fmla="*/ 611981 h 728705"/>
                <a:gd name="connsiteX18" fmla="*/ 88106 w 664369"/>
                <a:gd name="connsiteY18" fmla="*/ 647700 h 728705"/>
                <a:gd name="connsiteX19" fmla="*/ 104775 w 664369"/>
                <a:gd name="connsiteY19" fmla="*/ 642937 h 728705"/>
                <a:gd name="connsiteX20" fmla="*/ 152400 w 664369"/>
                <a:gd name="connsiteY20" fmla="*/ 690562 h 728705"/>
                <a:gd name="connsiteX21" fmla="*/ 169069 w 664369"/>
                <a:gd name="connsiteY21" fmla="*/ 690562 h 728705"/>
                <a:gd name="connsiteX22" fmla="*/ 214313 w 664369"/>
                <a:gd name="connsiteY22" fmla="*/ 728705 h 728705"/>
                <a:gd name="connsiteX23" fmla="*/ 230981 w 664369"/>
                <a:gd name="connsiteY23" fmla="*/ 671512 h 728705"/>
                <a:gd name="connsiteX24" fmla="*/ 264319 w 664369"/>
                <a:gd name="connsiteY24" fmla="*/ 652462 h 728705"/>
                <a:gd name="connsiteX25" fmla="*/ 285750 w 664369"/>
                <a:gd name="connsiteY25" fmla="*/ 650081 h 728705"/>
                <a:gd name="connsiteX26" fmla="*/ 352425 w 664369"/>
                <a:gd name="connsiteY26" fmla="*/ 609600 h 728705"/>
                <a:gd name="connsiteX27" fmla="*/ 369094 w 664369"/>
                <a:gd name="connsiteY27" fmla="*/ 602456 h 728705"/>
                <a:gd name="connsiteX28" fmla="*/ 366713 w 664369"/>
                <a:gd name="connsiteY28" fmla="*/ 564356 h 728705"/>
                <a:gd name="connsiteX29" fmla="*/ 369094 w 664369"/>
                <a:gd name="connsiteY29" fmla="*/ 533400 h 728705"/>
                <a:gd name="connsiteX30" fmla="*/ 373856 w 664369"/>
                <a:gd name="connsiteY30" fmla="*/ 502444 h 728705"/>
                <a:gd name="connsiteX31" fmla="*/ 381000 w 664369"/>
                <a:gd name="connsiteY31" fmla="*/ 478631 h 728705"/>
                <a:gd name="connsiteX32" fmla="*/ 407194 w 664369"/>
                <a:gd name="connsiteY32" fmla="*/ 440531 h 728705"/>
                <a:gd name="connsiteX33" fmla="*/ 428625 w 664369"/>
                <a:gd name="connsiteY33" fmla="*/ 390525 h 728705"/>
                <a:gd name="connsiteX34" fmla="*/ 428625 w 664369"/>
                <a:gd name="connsiteY34" fmla="*/ 390525 h 728705"/>
                <a:gd name="connsiteX35" fmla="*/ 476250 w 664369"/>
                <a:gd name="connsiteY35" fmla="*/ 359569 h 728705"/>
                <a:gd name="connsiteX36" fmla="*/ 502444 w 664369"/>
                <a:gd name="connsiteY36" fmla="*/ 335756 h 728705"/>
                <a:gd name="connsiteX37" fmla="*/ 507206 w 664369"/>
                <a:gd name="connsiteY37" fmla="*/ 297656 h 728705"/>
                <a:gd name="connsiteX38" fmla="*/ 573881 w 664369"/>
                <a:gd name="connsiteY38" fmla="*/ 192881 h 728705"/>
                <a:gd name="connsiteX39" fmla="*/ 571500 w 664369"/>
                <a:gd name="connsiteY39" fmla="*/ 173831 h 728705"/>
                <a:gd name="connsiteX40" fmla="*/ 573881 w 664369"/>
                <a:gd name="connsiteY40" fmla="*/ 164306 h 728705"/>
                <a:gd name="connsiteX41" fmla="*/ 614363 w 664369"/>
                <a:gd name="connsiteY41" fmla="*/ 154781 h 728705"/>
                <a:gd name="connsiteX42" fmla="*/ 628650 w 664369"/>
                <a:gd name="connsiteY42" fmla="*/ 164306 h 728705"/>
                <a:gd name="connsiteX43" fmla="*/ 647700 w 664369"/>
                <a:gd name="connsiteY43" fmla="*/ 166687 h 728705"/>
                <a:gd name="connsiteX44" fmla="*/ 659606 w 664369"/>
                <a:gd name="connsiteY44" fmla="*/ 138112 h 728705"/>
                <a:gd name="connsiteX45" fmla="*/ 664369 w 664369"/>
                <a:gd name="connsiteY45" fmla="*/ 123825 h 728705"/>
                <a:gd name="connsiteX46" fmla="*/ 645319 w 664369"/>
                <a:gd name="connsiteY46" fmla="*/ 109537 h 728705"/>
                <a:gd name="connsiteX47" fmla="*/ 642938 w 664369"/>
                <a:gd name="connsiteY47" fmla="*/ 97631 h 728705"/>
                <a:gd name="connsiteX48" fmla="*/ 621506 w 664369"/>
                <a:gd name="connsiteY48" fmla="*/ 88106 h 728705"/>
                <a:gd name="connsiteX49" fmla="*/ 590550 w 664369"/>
                <a:gd name="connsiteY49" fmla="*/ 92869 h 728705"/>
                <a:gd name="connsiteX50" fmla="*/ 573881 w 664369"/>
                <a:gd name="connsiteY50" fmla="*/ 109537 h 728705"/>
                <a:gd name="connsiteX51" fmla="*/ 564356 w 664369"/>
                <a:gd name="connsiteY51" fmla="*/ 121444 h 728705"/>
                <a:gd name="connsiteX52" fmla="*/ 547688 w 664369"/>
                <a:gd name="connsiteY52" fmla="*/ 130969 h 728705"/>
                <a:gd name="connsiteX53" fmla="*/ 528638 w 664369"/>
                <a:gd name="connsiteY53" fmla="*/ 138112 h 728705"/>
                <a:gd name="connsiteX54" fmla="*/ 516731 w 664369"/>
                <a:gd name="connsiteY54" fmla="*/ 133350 h 728705"/>
                <a:gd name="connsiteX55" fmla="*/ 502444 w 664369"/>
                <a:gd name="connsiteY55" fmla="*/ 133350 h 728705"/>
                <a:gd name="connsiteX56" fmla="*/ 495300 w 664369"/>
                <a:gd name="connsiteY56" fmla="*/ 126206 h 728705"/>
                <a:gd name="connsiteX57" fmla="*/ 478631 w 664369"/>
                <a:gd name="connsiteY57" fmla="*/ 169069 h 728705"/>
                <a:gd name="connsiteX58" fmla="*/ 469106 w 664369"/>
                <a:gd name="connsiteY58" fmla="*/ 178594 h 728705"/>
                <a:gd name="connsiteX59" fmla="*/ 459581 w 664369"/>
                <a:gd name="connsiteY59" fmla="*/ 178594 h 728705"/>
                <a:gd name="connsiteX60" fmla="*/ 459581 w 664369"/>
                <a:gd name="connsiteY60" fmla="*/ 178594 h 728705"/>
                <a:gd name="connsiteX61" fmla="*/ 445294 w 664369"/>
                <a:gd name="connsiteY61" fmla="*/ 192881 h 728705"/>
                <a:gd name="connsiteX62" fmla="*/ 431006 w 664369"/>
                <a:gd name="connsiteY62" fmla="*/ 204787 h 728705"/>
                <a:gd name="connsiteX63" fmla="*/ 421481 w 664369"/>
                <a:gd name="connsiteY63" fmla="*/ 211931 h 728705"/>
                <a:gd name="connsiteX64" fmla="*/ 411956 w 664369"/>
                <a:gd name="connsiteY64" fmla="*/ 190500 h 728705"/>
                <a:gd name="connsiteX65" fmla="*/ 397669 w 664369"/>
                <a:gd name="connsiteY65" fmla="*/ 169069 h 728705"/>
                <a:gd name="connsiteX66" fmla="*/ 385763 w 664369"/>
                <a:gd name="connsiteY66" fmla="*/ 150019 h 728705"/>
                <a:gd name="connsiteX67" fmla="*/ 247650 w 664369"/>
                <a:gd name="connsiteY67" fmla="*/ 185737 h 728705"/>
                <a:gd name="connsiteX68" fmla="*/ 202406 w 664369"/>
                <a:gd name="connsiteY68" fmla="*/ 0 h 728705"/>
                <a:gd name="connsiteX69" fmla="*/ 190500 w 664369"/>
                <a:gd name="connsiteY69" fmla="*/ 4762 h 728705"/>
                <a:gd name="connsiteX0" fmla="*/ 190500 w 664369"/>
                <a:gd name="connsiteY0" fmla="*/ 4762 h 728705"/>
                <a:gd name="connsiteX1" fmla="*/ 195263 w 664369"/>
                <a:gd name="connsiteY1" fmla="*/ 78581 h 728705"/>
                <a:gd name="connsiteX2" fmla="*/ 195263 w 664369"/>
                <a:gd name="connsiteY2" fmla="*/ 183356 h 728705"/>
                <a:gd name="connsiteX3" fmla="*/ 147638 w 664369"/>
                <a:gd name="connsiteY3" fmla="*/ 269081 h 728705"/>
                <a:gd name="connsiteX4" fmla="*/ 111919 w 664369"/>
                <a:gd name="connsiteY4" fmla="*/ 290512 h 728705"/>
                <a:gd name="connsiteX5" fmla="*/ 92869 w 664369"/>
                <a:gd name="connsiteY5" fmla="*/ 302419 h 728705"/>
                <a:gd name="connsiteX6" fmla="*/ 90488 w 664369"/>
                <a:gd name="connsiteY6" fmla="*/ 330994 h 728705"/>
                <a:gd name="connsiteX7" fmla="*/ 102394 w 664369"/>
                <a:gd name="connsiteY7" fmla="*/ 335756 h 728705"/>
                <a:gd name="connsiteX8" fmla="*/ 100013 w 664369"/>
                <a:gd name="connsiteY8" fmla="*/ 359569 h 728705"/>
                <a:gd name="connsiteX9" fmla="*/ 104775 w 664369"/>
                <a:gd name="connsiteY9" fmla="*/ 373856 h 728705"/>
                <a:gd name="connsiteX10" fmla="*/ 83344 w 664369"/>
                <a:gd name="connsiteY10" fmla="*/ 392906 h 728705"/>
                <a:gd name="connsiteX11" fmla="*/ 80963 w 664369"/>
                <a:gd name="connsiteY11" fmla="*/ 397669 h 728705"/>
                <a:gd name="connsiteX12" fmla="*/ 69056 w 664369"/>
                <a:gd name="connsiteY12" fmla="*/ 373856 h 728705"/>
                <a:gd name="connsiteX13" fmla="*/ 45244 w 664369"/>
                <a:gd name="connsiteY13" fmla="*/ 385762 h 728705"/>
                <a:gd name="connsiteX14" fmla="*/ 45244 w 664369"/>
                <a:gd name="connsiteY14" fmla="*/ 426244 h 728705"/>
                <a:gd name="connsiteX15" fmla="*/ 52388 w 664369"/>
                <a:gd name="connsiteY15" fmla="*/ 442912 h 728705"/>
                <a:gd name="connsiteX16" fmla="*/ 0 w 664369"/>
                <a:gd name="connsiteY16" fmla="*/ 507206 h 728705"/>
                <a:gd name="connsiteX17" fmla="*/ 33338 w 664369"/>
                <a:gd name="connsiteY17" fmla="*/ 611981 h 728705"/>
                <a:gd name="connsiteX18" fmla="*/ 88106 w 664369"/>
                <a:gd name="connsiteY18" fmla="*/ 647700 h 728705"/>
                <a:gd name="connsiteX19" fmla="*/ 104775 w 664369"/>
                <a:gd name="connsiteY19" fmla="*/ 642937 h 728705"/>
                <a:gd name="connsiteX20" fmla="*/ 152400 w 664369"/>
                <a:gd name="connsiteY20" fmla="*/ 690562 h 728705"/>
                <a:gd name="connsiteX21" fmla="*/ 169069 w 664369"/>
                <a:gd name="connsiteY21" fmla="*/ 690562 h 728705"/>
                <a:gd name="connsiteX22" fmla="*/ 214313 w 664369"/>
                <a:gd name="connsiteY22" fmla="*/ 728705 h 728705"/>
                <a:gd name="connsiteX23" fmla="*/ 230981 w 664369"/>
                <a:gd name="connsiteY23" fmla="*/ 671512 h 728705"/>
                <a:gd name="connsiteX24" fmla="*/ 264319 w 664369"/>
                <a:gd name="connsiteY24" fmla="*/ 652462 h 728705"/>
                <a:gd name="connsiteX25" fmla="*/ 285750 w 664369"/>
                <a:gd name="connsiteY25" fmla="*/ 650081 h 728705"/>
                <a:gd name="connsiteX26" fmla="*/ 354803 w 664369"/>
                <a:gd name="connsiteY26" fmla="*/ 628692 h 728705"/>
                <a:gd name="connsiteX27" fmla="*/ 369094 w 664369"/>
                <a:gd name="connsiteY27" fmla="*/ 602456 h 728705"/>
                <a:gd name="connsiteX28" fmla="*/ 366713 w 664369"/>
                <a:gd name="connsiteY28" fmla="*/ 564356 h 728705"/>
                <a:gd name="connsiteX29" fmla="*/ 369094 w 664369"/>
                <a:gd name="connsiteY29" fmla="*/ 533400 h 728705"/>
                <a:gd name="connsiteX30" fmla="*/ 373856 w 664369"/>
                <a:gd name="connsiteY30" fmla="*/ 502444 h 728705"/>
                <a:gd name="connsiteX31" fmla="*/ 381000 w 664369"/>
                <a:gd name="connsiteY31" fmla="*/ 478631 h 728705"/>
                <a:gd name="connsiteX32" fmla="*/ 407194 w 664369"/>
                <a:gd name="connsiteY32" fmla="*/ 440531 h 728705"/>
                <a:gd name="connsiteX33" fmla="*/ 428625 w 664369"/>
                <a:gd name="connsiteY33" fmla="*/ 390525 h 728705"/>
                <a:gd name="connsiteX34" fmla="*/ 428625 w 664369"/>
                <a:gd name="connsiteY34" fmla="*/ 390525 h 728705"/>
                <a:gd name="connsiteX35" fmla="*/ 476250 w 664369"/>
                <a:gd name="connsiteY35" fmla="*/ 359569 h 728705"/>
                <a:gd name="connsiteX36" fmla="*/ 502444 w 664369"/>
                <a:gd name="connsiteY36" fmla="*/ 335756 h 728705"/>
                <a:gd name="connsiteX37" fmla="*/ 507206 w 664369"/>
                <a:gd name="connsiteY37" fmla="*/ 297656 h 728705"/>
                <a:gd name="connsiteX38" fmla="*/ 573881 w 664369"/>
                <a:gd name="connsiteY38" fmla="*/ 192881 h 728705"/>
                <a:gd name="connsiteX39" fmla="*/ 571500 w 664369"/>
                <a:gd name="connsiteY39" fmla="*/ 173831 h 728705"/>
                <a:gd name="connsiteX40" fmla="*/ 573881 w 664369"/>
                <a:gd name="connsiteY40" fmla="*/ 164306 h 728705"/>
                <a:gd name="connsiteX41" fmla="*/ 614363 w 664369"/>
                <a:gd name="connsiteY41" fmla="*/ 154781 h 728705"/>
                <a:gd name="connsiteX42" fmla="*/ 628650 w 664369"/>
                <a:gd name="connsiteY42" fmla="*/ 164306 h 728705"/>
                <a:gd name="connsiteX43" fmla="*/ 647700 w 664369"/>
                <a:gd name="connsiteY43" fmla="*/ 166687 h 728705"/>
                <a:gd name="connsiteX44" fmla="*/ 659606 w 664369"/>
                <a:gd name="connsiteY44" fmla="*/ 138112 h 728705"/>
                <a:gd name="connsiteX45" fmla="*/ 664369 w 664369"/>
                <a:gd name="connsiteY45" fmla="*/ 123825 h 728705"/>
                <a:gd name="connsiteX46" fmla="*/ 645319 w 664369"/>
                <a:gd name="connsiteY46" fmla="*/ 109537 h 728705"/>
                <a:gd name="connsiteX47" fmla="*/ 642938 w 664369"/>
                <a:gd name="connsiteY47" fmla="*/ 97631 h 728705"/>
                <a:gd name="connsiteX48" fmla="*/ 621506 w 664369"/>
                <a:gd name="connsiteY48" fmla="*/ 88106 h 728705"/>
                <a:gd name="connsiteX49" fmla="*/ 590550 w 664369"/>
                <a:gd name="connsiteY49" fmla="*/ 92869 h 728705"/>
                <a:gd name="connsiteX50" fmla="*/ 573881 w 664369"/>
                <a:gd name="connsiteY50" fmla="*/ 109537 h 728705"/>
                <a:gd name="connsiteX51" fmla="*/ 564356 w 664369"/>
                <a:gd name="connsiteY51" fmla="*/ 121444 h 728705"/>
                <a:gd name="connsiteX52" fmla="*/ 547688 w 664369"/>
                <a:gd name="connsiteY52" fmla="*/ 130969 h 728705"/>
                <a:gd name="connsiteX53" fmla="*/ 528638 w 664369"/>
                <a:gd name="connsiteY53" fmla="*/ 138112 h 728705"/>
                <a:gd name="connsiteX54" fmla="*/ 516731 w 664369"/>
                <a:gd name="connsiteY54" fmla="*/ 133350 h 728705"/>
                <a:gd name="connsiteX55" fmla="*/ 502444 w 664369"/>
                <a:gd name="connsiteY55" fmla="*/ 133350 h 728705"/>
                <a:gd name="connsiteX56" fmla="*/ 495300 w 664369"/>
                <a:gd name="connsiteY56" fmla="*/ 126206 h 728705"/>
                <a:gd name="connsiteX57" fmla="*/ 478631 w 664369"/>
                <a:gd name="connsiteY57" fmla="*/ 169069 h 728705"/>
                <a:gd name="connsiteX58" fmla="*/ 469106 w 664369"/>
                <a:gd name="connsiteY58" fmla="*/ 178594 h 728705"/>
                <a:gd name="connsiteX59" fmla="*/ 459581 w 664369"/>
                <a:gd name="connsiteY59" fmla="*/ 178594 h 728705"/>
                <a:gd name="connsiteX60" fmla="*/ 459581 w 664369"/>
                <a:gd name="connsiteY60" fmla="*/ 178594 h 728705"/>
                <a:gd name="connsiteX61" fmla="*/ 445294 w 664369"/>
                <a:gd name="connsiteY61" fmla="*/ 192881 h 728705"/>
                <a:gd name="connsiteX62" fmla="*/ 431006 w 664369"/>
                <a:gd name="connsiteY62" fmla="*/ 204787 h 728705"/>
                <a:gd name="connsiteX63" fmla="*/ 421481 w 664369"/>
                <a:gd name="connsiteY63" fmla="*/ 211931 h 728705"/>
                <a:gd name="connsiteX64" fmla="*/ 411956 w 664369"/>
                <a:gd name="connsiteY64" fmla="*/ 190500 h 728705"/>
                <a:gd name="connsiteX65" fmla="*/ 397669 w 664369"/>
                <a:gd name="connsiteY65" fmla="*/ 169069 h 728705"/>
                <a:gd name="connsiteX66" fmla="*/ 385763 w 664369"/>
                <a:gd name="connsiteY66" fmla="*/ 150019 h 728705"/>
                <a:gd name="connsiteX67" fmla="*/ 247650 w 664369"/>
                <a:gd name="connsiteY67" fmla="*/ 185737 h 728705"/>
                <a:gd name="connsiteX68" fmla="*/ 202406 w 664369"/>
                <a:gd name="connsiteY68" fmla="*/ 0 h 728705"/>
                <a:gd name="connsiteX69" fmla="*/ 190500 w 664369"/>
                <a:gd name="connsiteY69" fmla="*/ 4762 h 728705"/>
                <a:gd name="connsiteX0" fmla="*/ 190500 w 664369"/>
                <a:gd name="connsiteY0" fmla="*/ 4762 h 728705"/>
                <a:gd name="connsiteX1" fmla="*/ 195263 w 664369"/>
                <a:gd name="connsiteY1" fmla="*/ 78581 h 728705"/>
                <a:gd name="connsiteX2" fmla="*/ 195263 w 664369"/>
                <a:gd name="connsiteY2" fmla="*/ 183356 h 728705"/>
                <a:gd name="connsiteX3" fmla="*/ 147638 w 664369"/>
                <a:gd name="connsiteY3" fmla="*/ 269081 h 728705"/>
                <a:gd name="connsiteX4" fmla="*/ 111919 w 664369"/>
                <a:gd name="connsiteY4" fmla="*/ 290512 h 728705"/>
                <a:gd name="connsiteX5" fmla="*/ 92869 w 664369"/>
                <a:gd name="connsiteY5" fmla="*/ 302419 h 728705"/>
                <a:gd name="connsiteX6" fmla="*/ 90488 w 664369"/>
                <a:gd name="connsiteY6" fmla="*/ 330994 h 728705"/>
                <a:gd name="connsiteX7" fmla="*/ 102394 w 664369"/>
                <a:gd name="connsiteY7" fmla="*/ 335756 h 728705"/>
                <a:gd name="connsiteX8" fmla="*/ 100013 w 664369"/>
                <a:gd name="connsiteY8" fmla="*/ 359569 h 728705"/>
                <a:gd name="connsiteX9" fmla="*/ 104775 w 664369"/>
                <a:gd name="connsiteY9" fmla="*/ 373856 h 728705"/>
                <a:gd name="connsiteX10" fmla="*/ 83344 w 664369"/>
                <a:gd name="connsiteY10" fmla="*/ 392906 h 728705"/>
                <a:gd name="connsiteX11" fmla="*/ 80963 w 664369"/>
                <a:gd name="connsiteY11" fmla="*/ 397669 h 728705"/>
                <a:gd name="connsiteX12" fmla="*/ 69056 w 664369"/>
                <a:gd name="connsiteY12" fmla="*/ 373856 h 728705"/>
                <a:gd name="connsiteX13" fmla="*/ 45244 w 664369"/>
                <a:gd name="connsiteY13" fmla="*/ 385762 h 728705"/>
                <a:gd name="connsiteX14" fmla="*/ 45244 w 664369"/>
                <a:gd name="connsiteY14" fmla="*/ 426244 h 728705"/>
                <a:gd name="connsiteX15" fmla="*/ 52388 w 664369"/>
                <a:gd name="connsiteY15" fmla="*/ 442912 h 728705"/>
                <a:gd name="connsiteX16" fmla="*/ 0 w 664369"/>
                <a:gd name="connsiteY16" fmla="*/ 507206 h 728705"/>
                <a:gd name="connsiteX17" fmla="*/ 33338 w 664369"/>
                <a:gd name="connsiteY17" fmla="*/ 611981 h 728705"/>
                <a:gd name="connsiteX18" fmla="*/ 88106 w 664369"/>
                <a:gd name="connsiteY18" fmla="*/ 647700 h 728705"/>
                <a:gd name="connsiteX19" fmla="*/ 104775 w 664369"/>
                <a:gd name="connsiteY19" fmla="*/ 642937 h 728705"/>
                <a:gd name="connsiteX20" fmla="*/ 152400 w 664369"/>
                <a:gd name="connsiteY20" fmla="*/ 690562 h 728705"/>
                <a:gd name="connsiteX21" fmla="*/ 169069 w 664369"/>
                <a:gd name="connsiteY21" fmla="*/ 690562 h 728705"/>
                <a:gd name="connsiteX22" fmla="*/ 214313 w 664369"/>
                <a:gd name="connsiteY22" fmla="*/ 728705 h 728705"/>
                <a:gd name="connsiteX23" fmla="*/ 230981 w 664369"/>
                <a:gd name="connsiteY23" fmla="*/ 671512 h 728705"/>
                <a:gd name="connsiteX24" fmla="*/ 285750 w 664369"/>
                <a:gd name="connsiteY24" fmla="*/ 650081 h 728705"/>
                <a:gd name="connsiteX25" fmla="*/ 354803 w 664369"/>
                <a:gd name="connsiteY25" fmla="*/ 628692 h 728705"/>
                <a:gd name="connsiteX26" fmla="*/ 369094 w 664369"/>
                <a:gd name="connsiteY26" fmla="*/ 602456 h 728705"/>
                <a:gd name="connsiteX27" fmla="*/ 366713 w 664369"/>
                <a:gd name="connsiteY27" fmla="*/ 564356 h 728705"/>
                <a:gd name="connsiteX28" fmla="*/ 369094 w 664369"/>
                <a:gd name="connsiteY28" fmla="*/ 533400 h 728705"/>
                <a:gd name="connsiteX29" fmla="*/ 373856 w 664369"/>
                <a:gd name="connsiteY29" fmla="*/ 502444 h 728705"/>
                <a:gd name="connsiteX30" fmla="*/ 381000 w 664369"/>
                <a:gd name="connsiteY30" fmla="*/ 478631 h 728705"/>
                <a:gd name="connsiteX31" fmla="*/ 407194 w 664369"/>
                <a:gd name="connsiteY31" fmla="*/ 440531 h 728705"/>
                <a:gd name="connsiteX32" fmla="*/ 428625 w 664369"/>
                <a:gd name="connsiteY32" fmla="*/ 390525 h 728705"/>
                <a:gd name="connsiteX33" fmla="*/ 428625 w 664369"/>
                <a:gd name="connsiteY33" fmla="*/ 390525 h 728705"/>
                <a:gd name="connsiteX34" fmla="*/ 476250 w 664369"/>
                <a:gd name="connsiteY34" fmla="*/ 359569 h 728705"/>
                <a:gd name="connsiteX35" fmla="*/ 502444 w 664369"/>
                <a:gd name="connsiteY35" fmla="*/ 335756 h 728705"/>
                <a:gd name="connsiteX36" fmla="*/ 507206 w 664369"/>
                <a:gd name="connsiteY36" fmla="*/ 297656 h 728705"/>
                <a:gd name="connsiteX37" fmla="*/ 573881 w 664369"/>
                <a:gd name="connsiteY37" fmla="*/ 192881 h 728705"/>
                <a:gd name="connsiteX38" fmla="*/ 571500 w 664369"/>
                <a:gd name="connsiteY38" fmla="*/ 173831 h 728705"/>
                <a:gd name="connsiteX39" fmla="*/ 573881 w 664369"/>
                <a:gd name="connsiteY39" fmla="*/ 164306 h 728705"/>
                <a:gd name="connsiteX40" fmla="*/ 614363 w 664369"/>
                <a:gd name="connsiteY40" fmla="*/ 154781 h 728705"/>
                <a:gd name="connsiteX41" fmla="*/ 628650 w 664369"/>
                <a:gd name="connsiteY41" fmla="*/ 164306 h 728705"/>
                <a:gd name="connsiteX42" fmla="*/ 647700 w 664369"/>
                <a:gd name="connsiteY42" fmla="*/ 166687 h 728705"/>
                <a:gd name="connsiteX43" fmla="*/ 659606 w 664369"/>
                <a:gd name="connsiteY43" fmla="*/ 138112 h 728705"/>
                <a:gd name="connsiteX44" fmla="*/ 664369 w 664369"/>
                <a:gd name="connsiteY44" fmla="*/ 123825 h 728705"/>
                <a:gd name="connsiteX45" fmla="*/ 645319 w 664369"/>
                <a:gd name="connsiteY45" fmla="*/ 109537 h 728705"/>
                <a:gd name="connsiteX46" fmla="*/ 642938 w 664369"/>
                <a:gd name="connsiteY46" fmla="*/ 97631 h 728705"/>
                <a:gd name="connsiteX47" fmla="*/ 621506 w 664369"/>
                <a:gd name="connsiteY47" fmla="*/ 88106 h 728705"/>
                <a:gd name="connsiteX48" fmla="*/ 590550 w 664369"/>
                <a:gd name="connsiteY48" fmla="*/ 92869 h 728705"/>
                <a:gd name="connsiteX49" fmla="*/ 573881 w 664369"/>
                <a:gd name="connsiteY49" fmla="*/ 109537 h 728705"/>
                <a:gd name="connsiteX50" fmla="*/ 564356 w 664369"/>
                <a:gd name="connsiteY50" fmla="*/ 121444 h 728705"/>
                <a:gd name="connsiteX51" fmla="*/ 547688 w 664369"/>
                <a:gd name="connsiteY51" fmla="*/ 130969 h 728705"/>
                <a:gd name="connsiteX52" fmla="*/ 528638 w 664369"/>
                <a:gd name="connsiteY52" fmla="*/ 138112 h 728705"/>
                <a:gd name="connsiteX53" fmla="*/ 516731 w 664369"/>
                <a:gd name="connsiteY53" fmla="*/ 133350 h 728705"/>
                <a:gd name="connsiteX54" fmla="*/ 502444 w 664369"/>
                <a:gd name="connsiteY54" fmla="*/ 133350 h 728705"/>
                <a:gd name="connsiteX55" fmla="*/ 495300 w 664369"/>
                <a:gd name="connsiteY55" fmla="*/ 126206 h 728705"/>
                <a:gd name="connsiteX56" fmla="*/ 478631 w 664369"/>
                <a:gd name="connsiteY56" fmla="*/ 169069 h 728705"/>
                <a:gd name="connsiteX57" fmla="*/ 469106 w 664369"/>
                <a:gd name="connsiteY57" fmla="*/ 178594 h 728705"/>
                <a:gd name="connsiteX58" fmla="*/ 459581 w 664369"/>
                <a:gd name="connsiteY58" fmla="*/ 178594 h 728705"/>
                <a:gd name="connsiteX59" fmla="*/ 459581 w 664369"/>
                <a:gd name="connsiteY59" fmla="*/ 178594 h 728705"/>
                <a:gd name="connsiteX60" fmla="*/ 445294 w 664369"/>
                <a:gd name="connsiteY60" fmla="*/ 192881 h 728705"/>
                <a:gd name="connsiteX61" fmla="*/ 431006 w 664369"/>
                <a:gd name="connsiteY61" fmla="*/ 204787 h 728705"/>
                <a:gd name="connsiteX62" fmla="*/ 421481 w 664369"/>
                <a:gd name="connsiteY62" fmla="*/ 211931 h 728705"/>
                <a:gd name="connsiteX63" fmla="*/ 411956 w 664369"/>
                <a:gd name="connsiteY63" fmla="*/ 190500 h 728705"/>
                <a:gd name="connsiteX64" fmla="*/ 397669 w 664369"/>
                <a:gd name="connsiteY64" fmla="*/ 169069 h 728705"/>
                <a:gd name="connsiteX65" fmla="*/ 385763 w 664369"/>
                <a:gd name="connsiteY65" fmla="*/ 150019 h 728705"/>
                <a:gd name="connsiteX66" fmla="*/ 247650 w 664369"/>
                <a:gd name="connsiteY66" fmla="*/ 185737 h 728705"/>
                <a:gd name="connsiteX67" fmla="*/ 202406 w 664369"/>
                <a:gd name="connsiteY67" fmla="*/ 0 h 728705"/>
                <a:gd name="connsiteX68" fmla="*/ 190500 w 664369"/>
                <a:gd name="connsiteY68" fmla="*/ 4762 h 728705"/>
                <a:gd name="connsiteX0" fmla="*/ 190500 w 664369"/>
                <a:gd name="connsiteY0" fmla="*/ 4762 h 728705"/>
                <a:gd name="connsiteX1" fmla="*/ 195263 w 664369"/>
                <a:gd name="connsiteY1" fmla="*/ 78581 h 728705"/>
                <a:gd name="connsiteX2" fmla="*/ 195263 w 664369"/>
                <a:gd name="connsiteY2" fmla="*/ 183356 h 728705"/>
                <a:gd name="connsiteX3" fmla="*/ 147638 w 664369"/>
                <a:gd name="connsiteY3" fmla="*/ 269081 h 728705"/>
                <a:gd name="connsiteX4" fmla="*/ 111919 w 664369"/>
                <a:gd name="connsiteY4" fmla="*/ 290512 h 728705"/>
                <a:gd name="connsiteX5" fmla="*/ 92869 w 664369"/>
                <a:gd name="connsiteY5" fmla="*/ 302419 h 728705"/>
                <a:gd name="connsiteX6" fmla="*/ 90488 w 664369"/>
                <a:gd name="connsiteY6" fmla="*/ 330994 h 728705"/>
                <a:gd name="connsiteX7" fmla="*/ 102394 w 664369"/>
                <a:gd name="connsiteY7" fmla="*/ 335756 h 728705"/>
                <a:gd name="connsiteX8" fmla="*/ 100013 w 664369"/>
                <a:gd name="connsiteY8" fmla="*/ 359569 h 728705"/>
                <a:gd name="connsiteX9" fmla="*/ 104775 w 664369"/>
                <a:gd name="connsiteY9" fmla="*/ 373856 h 728705"/>
                <a:gd name="connsiteX10" fmla="*/ 83344 w 664369"/>
                <a:gd name="connsiteY10" fmla="*/ 392906 h 728705"/>
                <a:gd name="connsiteX11" fmla="*/ 80963 w 664369"/>
                <a:gd name="connsiteY11" fmla="*/ 397669 h 728705"/>
                <a:gd name="connsiteX12" fmla="*/ 69056 w 664369"/>
                <a:gd name="connsiteY12" fmla="*/ 373856 h 728705"/>
                <a:gd name="connsiteX13" fmla="*/ 45244 w 664369"/>
                <a:gd name="connsiteY13" fmla="*/ 385762 h 728705"/>
                <a:gd name="connsiteX14" fmla="*/ 45244 w 664369"/>
                <a:gd name="connsiteY14" fmla="*/ 426244 h 728705"/>
                <a:gd name="connsiteX15" fmla="*/ 52388 w 664369"/>
                <a:gd name="connsiteY15" fmla="*/ 442912 h 728705"/>
                <a:gd name="connsiteX16" fmla="*/ 0 w 664369"/>
                <a:gd name="connsiteY16" fmla="*/ 507206 h 728705"/>
                <a:gd name="connsiteX17" fmla="*/ 33338 w 664369"/>
                <a:gd name="connsiteY17" fmla="*/ 611981 h 728705"/>
                <a:gd name="connsiteX18" fmla="*/ 88106 w 664369"/>
                <a:gd name="connsiteY18" fmla="*/ 647700 h 728705"/>
                <a:gd name="connsiteX19" fmla="*/ 104775 w 664369"/>
                <a:gd name="connsiteY19" fmla="*/ 642937 h 728705"/>
                <a:gd name="connsiteX20" fmla="*/ 152400 w 664369"/>
                <a:gd name="connsiteY20" fmla="*/ 690562 h 728705"/>
                <a:gd name="connsiteX21" fmla="*/ 214313 w 664369"/>
                <a:gd name="connsiteY21" fmla="*/ 728705 h 728705"/>
                <a:gd name="connsiteX22" fmla="*/ 230981 w 664369"/>
                <a:gd name="connsiteY22" fmla="*/ 671512 h 728705"/>
                <a:gd name="connsiteX23" fmla="*/ 285750 w 664369"/>
                <a:gd name="connsiteY23" fmla="*/ 650081 h 728705"/>
                <a:gd name="connsiteX24" fmla="*/ 354803 w 664369"/>
                <a:gd name="connsiteY24" fmla="*/ 628692 h 728705"/>
                <a:gd name="connsiteX25" fmla="*/ 369094 w 664369"/>
                <a:gd name="connsiteY25" fmla="*/ 602456 h 728705"/>
                <a:gd name="connsiteX26" fmla="*/ 366713 w 664369"/>
                <a:gd name="connsiteY26" fmla="*/ 564356 h 728705"/>
                <a:gd name="connsiteX27" fmla="*/ 369094 w 664369"/>
                <a:gd name="connsiteY27" fmla="*/ 533400 h 728705"/>
                <a:gd name="connsiteX28" fmla="*/ 373856 w 664369"/>
                <a:gd name="connsiteY28" fmla="*/ 502444 h 728705"/>
                <a:gd name="connsiteX29" fmla="*/ 381000 w 664369"/>
                <a:gd name="connsiteY29" fmla="*/ 478631 h 728705"/>
                <a:gd name="connsiteX30" fmla="*/ 407194 w 664369"/>
                <a:gd name="connsiteY30" fmla="*/ 440531 h 728705"/>
                <a:gd name="connsiteX31" fmla="*/ 428625 w 664369"/>
                <a:gd name="connsiteY31" fmla="*/ 390525 h 728705"/>
                <a:gd name="connsiteX32" fmla="*/ 428625 w 664369"/>
                <a:gd name="connsiteY32" fmla="*/ 390525 h 728705"/>
                <a:gd name="connsiteX33" fmla="*/ 476250 w 664369"/>
                <a:gd name="connsiteY33" fmla="*/ 359569 h 728705"/>
                <a:gd name="connsiteX34" fmla="*/ 502444 w 664369"/>
                <a:gd name="connsiteY34" fmla="*/ 335756 h 728705"/>
                <a:gd name="connsiteX35" fmla="*/ 507206 w 664369"/>
                <a:gd name="connsiteY35" fmla="*/ 297656 h 728705"/>
                <a:gd name="connsiteX36" fmla="*/ 573881 w 664369"/>
                <a:gd name="connsiteY36" fmla="*/ 192881 h 728705"/>
                <a:gd name="connsiteX37" fmla="*/ 571500 w 664369"/>
                <a:gd name="connsiteY37" fmla="*/ 173831 h 728705"/>
                <a:gd name="connsiteX38" fmla="*/ 573881 w 664369"/>
                <a:gd name="connsiteY38" fmla="*/ 164306 h 728705"/>
                <a:gd name="connsiteX39" fmla="*/ 614363 w 664369"/>
                <a:gd name="connsiteY39" fmla="*/ 154781 h 728705"/>
                <a:gd name="connsiteX40" fmla="*/ 628650 w 664369"/>
                <a:gd name="connsiteY40" fmla="*/ 164306 h 728705"/>
                <a:gd name="connsiteX41" fmla="*/ 647700 w 664369"/>
                <a:gd name="connsiteY41" fmla="*/ 166687 h 728705"/>
                <a:gd name="connsiteX42" fmla="*/ 659606 w 664369"/>
                <a:gd name="connsiteY42" fmla="*/ 138112 h 728705"/>
                <a:gd name="connsiteX43" fmla="*/ 664369 w 664369"/>
                <a:gd name="connsiteY43" fmla="*/ 123825 h 728705"/>
                <a:gd name="connsiteX44" fmla="*/ 645319 w 664369"/>
                <a:gd name="connsiteY44" fmla="*/ 109537 h 728705"/>
                <a:gd name="connsiteX45" fmla="*/ 642938 w 664369"/>
                <a:gd name="connsiteY45" fmla="*/ 97631 h 728705"/>
                <a:gd name="connsiteX46" fmla="*/ 621506 w 664369"/>
                <a:gd name="connsiteY46" fmla="*/ 88106 h 728705"/>
                <a:gd name="connsiteX47" fmla="*/ 590550 w 664369"/>
                <a:gd name="connsiteY47" fmla="*/ 92869 h 728705"/>
                <a:gd name="connsiteX48" fmla="*/ 573881 w 664369"/>
                <a:gd name="connsiteY48" fmla="*/ 109537 h 728705"/>
                <a:gd name="connsiteX49" fmla="*/ 564356 w 664369"/>
                <a:gd name="connsiteY49" fmla="*/ 121444 h 728705"/>
                <a:gd name="connsiteX50" fmla="*/ 547688 w 664369"/>
                <a:gd name="connsiteY50" fmla="*/ 130969 h 728705"/>
                <a:gd name="connsiteX51" fmla="*/ 528638 w 664369"/>
                <a:gd name="connsiteY51" fmla="*/ 138112 h 728705"/>
                <a:gd name="connsiteX52" fmla="*/ 516731 w 664369"/>
                <a:gd name="connsiteY52" fmla="*/ 133350 h 728705"/>
                <a:gd name="connsiteX53" fmla="*/ 502444 w 664369"/>
                <a:gd name="connsiteY53" fmla="*/ 133350 h 728705"/>
                <a:gd name="connsiteX54" fmla="*/ 495300 w 664369"/>
                <a:gd name="connsiteY54" fmla="*/ 126206 h 728705"/>
                <a:gd name="connsiteX55" fmla="*/ 478631 w 664369"/>
                <a:gd name="connsiteY55" fmla="*/ 169069 h 728705"/>
                <a:gd name="connsiteX56" fmla="*/ 469106 w 664369"/>
                <a:gd name="connsiteY56" fmla="*/ 178594 h 728705"/>
                <a:gd name="connsiteX57" fmla="*/ 459581 w 664369"/>
                <a:gd name="connsiteY57" fmla="*/ 178594 h 728705"/>
                <a:gd name="connsiteX58" fmla="*/ 459581 w 664369"/>
                <a:gd name="connsiteY58" fmla="*/ 178594 h 728705"/>
                <a:gd name="connsiteX59" fmla="*/ 445294 w 664369"/>
                <a:gd name="connsiteY59" fmla="*/ 192881 h 728705"/>
                <a:gd name="connsiteX60" fmla="*/ 431006 w 664369"/>
                <a:gd name="connsiteY60" fmla="*/ 204787 h 728705"/>
                <a:gd name="connsiteX61" fmla="*/ 421481 w 664369"/>
                <a:gd name="connsiteY61" fmla="*/ 211931 h 728705"/>
                <a:gd name="connsiteX62" fmla="*/ 411956 w 664369"/>
                <a:gd name="connsiteY62" fmla="*/ 190500 h 728705"/>
                <a:gd name="connsiteX63" fmla="*/ 397669 w 664369"/>
                <a:gd name="connsiteY63" fmla="*/ 169069 h 728705"/>
                <a:gd name="connsiteX64" fmla="*/ 385763 w 664369"/>
                <a:gd name="connsiteY64" fmla="*/ 150019 h 728705"/>
                <a:gd name="connsiteX65" fmla="*/ 247650 w 664369"/>
                <a:gd name="connsiteY65" fmla="*/ 185737 h 728705"/>
                <a:gd name="connsiteX66" fmla="*/ 202406 w 664369"/>
                <a:gd name="connsiteY66" fmla="*/ 0 h 728705"/>
                <a:gd name="connsiteX67" fmla="*/ 190500 w 664369"/>
                <a:gd name="connsiteY67" fmla="*/ 4762 h 728705"/>
                <a:gd name="connsiteX0" fmla="*/ 190500 w 664369"/>
                <a:gd name="connsiteY0" fmla="*/ 4762 h 728705"/>
                <a:gd name="connsiteX1" fmla="*/ 195263 w 664369"/>
                <a:gd name="connsiteY1" fmla="*/ 78581 h 728705"/>
                <a:gd name="connsiteX2" fmla="*/ 195263 w 664369"/>
                <a:gd name="connsiteY2" fmla="*/ 183356 h 728705"/>
                <a:gd name="connsiteX3" fmla="*/ 147638 w 664369"/>
                <a:gd name="connsiteY3" fmla="*/ 269081 h 728705"/>
                <a:gd name="connsiteX4" fmla="*/ 111919 w 664369"/>
                <a:gd name="connsiteY4" fmla="*/ 290512 h 728705"/>
                <a:gd name="connsiteX5" fmla="*/ 92869 w 664369"/>
                <a:gd name="connsiteY5" fmla="*/ 302419 h 728705"/>
                <a:gd name="connsiteX6" fmla="*/ 90488 w 664369"/>
                <a:gd name="connsiteY6" fmla="*/ 330994 h 728705"/>
                <a:gd name="connsiteX7" fmla="*/ 102394 w 664369"/>
                <a:gd name="connsiteY7" fmla="*/ 335756 h 728705"/>
                <a:gd name="connsiteX8" fmla="*/ 100013 w 664369"/>
                <a:gd name="connsiteY8" fmla="*/ 359569 h 728705"/>
                <a:gd name="connsiteX9" fmla="*/ 104775 w 664369"/>
                <a:gd name="connsiteY9" fmla="*/ 373856 h 728705"/>
                <a:gd name="connsiteX10" fmla="*/ 83344 w 664369"/>
                <a:gd name="connsiteY10" fmla="*/ 392906 h 728705"/>
                <a:gd name="connsiteX11" fmla="*/ 80963 w 664369"/>
                <a:gd name="connsiteY11" fmla="*/ 397669 h 728705"/>
                <a:gd name="connsiteX12" fmla="*/ 76191 w 664369"/>
                <a:gd name="connsiteY12" fmla="*/ 366696 h 728705"/>
                <a:gd name="connsiteX13" fmla="*/ 45244 w 664369"/>
                <a:gd name="connsiteY13" fmla="*/ 385762 h 728705"/>
                <a:gd name="connsiteX14" fmla="*/ 45244 w 664369"/>
                <a:gd name="connsiteY14" fmla="*/ 426244 h 728705"/>
                <a:gd name="connsiteX15" fmla="*/ 52388 w 664369"/>
                <a:gd name="connsiteY15" fmla="*/ 442912 h 728705"/>
                <a:gd name="connsiteX16" fmla="*/ 0 w 664369"/>
                <a:gd name="connsiteY16" fmla="*/ 507206 h 728705"/>
                <a:gd name="connsiteX17" fmla="*/ 33338 w 664369"/>
                <a:gd name="connsiteY17" fmla="*/ 611981 h 728705"/>
                <a:gd name="connsiteX18" fmla="*/ 88106 w 664369"/>
                <a:gd name="connsiteY18" fmla="*/ 647700 h 728705"/>
                <a:gd name="connsiteX19" fmla="*/ 104775 w 664369"/>
                <a:gd name="connsiteY19" fmla="*/ 642937 h 728705"/>
                <a:gd name="connsiteX20" fmla="*/ 152400 w 664369"/>
                <a:gd name="connsiteY20" fmla="*/ 690562 h 728705"/>
                <a:gd name="connsiteX21" fmla="*/ 214313 w 664369"/>
                <a:gd name="connsiteY21" fmla="*/ 728705 h 728705"/>
                <a:gd name="connsiteX22" fmla="*/ 230981 w 664369"/>
                <a:gd name="connsiteY22" fmla="*/ 671512 h 728705"/>
                <a:gd name="connsiteX23" fmla="*/ 285750 w 664369"/>
                <a:gd name="connsiteY23" fmla="*/ 650081 h 728705"/>
                <a:gd name="connsiteX24" fmla="*/ 354803 w 664369"/>
                <a:gd name="connsiteY24" fmla="*/ 628692 h 728705"/>
                <a:gd name="connsiteX25" fmla="*/ 369094 w 664369"/>
                <a:gd name="connsiteY25" fmla="*/ 602456 h 728705"/>
                <a:gd name="connsiteX26" fmla="*/ 366713 w 664369"/>
                <a:gd name="connsiteY26" fmla="*/ 564356 h 728705"/>
                <a:gd name="connsiteX27" fmla="*/ 369094 w 664369"/>
                <a:gd name="connsiteY27" fmla="*/ 533400 h 728705"/>
                <a:gd name="connsiteX28" fmla="*/ 373856 w 664369"/>
                <a:gd name="connsiteY28" fmla="*/ 502444 h 728705"/>
                <a:gd name="connsiteX29" fmla="*/ 381000 w 664369"/>
                <a:gd name="connsiteY29" fmla="*/ 478631 h 728705"/>
                <a:gd name="connsiteX30" fmla="*/ 407194 w 664369"/>
                <a:gd name="connsiteY30" fmla="*/ 440531 h 728705"/>
                <a:gd name="connsiteX31" fmla="*/ 428625 w 664369"/>
                <a:gd name="connsiteY31" fmla="*/ 390525 h 728705"/>
                <a:gd name="connsiteX32" fmla="*/ 428625 w 664369"/>
                <a:gd name="connsiteY32" fmla="*/ 390525 h 728705"/>
                <a:gd name="connsiteX33" fmla="*/ 476250 w 664369"/>
                <a:gd name="connsiteY33" fmla="*/ 359569 h 728705"/>
                <a:gd name="connsiteX34" fmla="*/ 502444 w 664369"/>
                <a:gd name="connsiteY34" fmla="*/ 335756 h 728705"/>
                <a:gd name="connsiteX35" fmla="*/ 507206 w 664369"/>
                <a:gd name="connsiteY35" fmla="*/ 297656 h 728705"/>
                <a:gd name="connsiteX36" fmla="*/ 573881 w 664369"/>
                <a:gd name="connsiteY36" fmla="*/ 192881 h 728705"/>
                <a:gd name="connsiteX37" fmla="*/ 571500 w 664369"/>
                <a:gd name="connsiteY37" fmla="*/ 173831 h 728705"/>
                <a:gd name="connsiteX38" fmla="*/ 573881 w 664369"/>
                <a:gd name="connsiteY38" fmla="*/ 164306 h 728705"/>
                <a:gd name="connsiteX39" fmla="*/ 614363 w 664369"/>
                <a:gd name="connsiteY39" fmla="*/ 154781 h 728705"/>
                <a:gd name="connsiteX40" fmla="*/ 628650 w 664369"/>
                <a:gd name="connsiteY40" fmla="*/ 164306 h 728705"/>
                <a:gd name="connsiteX41" fmla="*/ 647700 w 664369"/>
                <a:gd name="connsiteY41" fmla="*/ 166687 h 728705"/>
                <a:gd name="connsiteX42" fmla="*/ 659606 w 664369"/>
                <a:gd name="connsiteY42" fmla="*/ 138112 h 728705"/>
                <a:gd name="connsiteX43" fmla="*/ 664369 w 664369"/>
                <a:gd name="connsiteY43" fmla="*/ 123825 h 728705"/>
                <a:gd name="connsiteX44" fmla="*/ 645319 w 664369"/>
                <a:gd name="connsiteY44" fmla="*/ 109537 h 728705"/>
                <a:gd name="connsiteX45" fmla="*/ 642938 w 664369"/>
                <a:gd name="connsiteY45" fmla="*/ 97631 h 728705"/>
                <a:gd name="connsiteX46" fmla="*/ 621506 w 664369"/>
                <a:gd name="connsiteY46" fmla="*/ 88106 h 728705"/>
                <a:gd name="connsiteX47" fmla="*/ 590550 w 664369"/>
                <a:gd name="connsiteY47" fmla="*/ 92869 h 728705"/>
                <a:gd name="connsiteX48" fmla="*/ 573881 w 664369"/>
                <a:gd name="connsiteY48" fmla="*/ 109537 h 728705"/>
                <a:gd name="connsiteX49" fmla="*/ 564356 w 664369"/>
                <a:gd name="connsiteY49" fmla="*/ 121444 h 728705"/>
                <a:gd name="connsiteX50" fmla="*/ 547688 w 664369"/>
                <a:gd name="connsiteY50" fmla="*/ 130969 h 728705"/>
                <a:gd name="connsiteX51" fmla="*/ 528638 w 664369"/>
                <a:gd name="connsiteY51" fmla="*/ 138112 h 728705"/>
                <a:gd name="connsiteX52" fmla="*/ 516731 w 664369"/>
                <a:gd name="connsiteY52" fmla="*/ 133350 h 728705"/>
                <a:gd name="connsiteX53" fmla="*/ 502444 w 664369"/>
                <a:gd name="connsiteY53" fmla="*/ 133350 h 728705"/>
                <a:gd name="connsiteX54" fmla="*/ 495300 w 664369"/>
                <a:gd name="connsiteY54" fmla="*/ 126206 h 728705"/>
                <a:gd name="connsiteX55" fmla="*/ 478631 w 664369"/>
                <a:gd name="connsiteY55" fmla="*/ 169069 h 728705"/>
                <a:gd name="connsiteX56" fmla="*/ 469106 w 664369"/>
                <a:gd name="connsiteY56" fmla="*/ 178594 h 728705"/>
                <a:gd name="connsiteX57" fmla="*/ 459581 w 664369"/>
                <a:gd name="connsiteY57" fmla="*/ 178594 h 728705"/>
                <a:gd name="connsiteX58" fmla="*/ 459581 w 664369"/>
                <a:gd name="connsiteY58" fmla="*/ 178594 h 728705"/>
                <a:gd name="connsiteX59" fmla="*/ 445294 w 664369"/>
                <a:gd name="connsiteY59" fmla="*/ 192881 h 728705"/>
                <a:gd name="connsiteX60" fmla="*/ 431006 w 664369"/>
                <a:gd name="connsiteY60" fmla="*/ 204787 h 728705"/>
                <a:gd name="connsiteX61" fmla="*/ 421481 w 664369"/>
                <a:gd name="connsiteY61" fmla="*/ 211931 h 728705"/>
                <a:gd name="connsiteX62" fmla="*/ 411956 w 664369"/>
                <a:gd name="connsiteY62" fmla="*/ 190500 h 728705"/>
                <a:gd name="connsiteX63" fmla="*/ 397669 w 664369"/>
                <a:gd name="connsiteY63" fmla="*/ 169069 h 728705"/>
                <a:gd name="connsiteX64" fmla="*/ 385763 w 664369"/>
                <a:gd name="connsiteY64" fmla="*/ 150019 h 728705"/>
                <a:gd name="connsiteX65" fmla="*/ 247650 w 664369"/>
                <a:gd name="connsiteY65" fmla="*/ 185737 h 728705"/>
                <a:gd name="connsiteX66" fmla="*/ 202406 w 664369"/>
                <a:gd name="connsiteY66" fmla="*/ 0 h 728705"/>
                <a:gd name="connsiteX67" fmla="*/ 190500 w 664369"/>
                <a:gd name="connsiteY67" fmla="*/ 4762 h 728705"/>
                <a:gd name="connsiteX0" fmla="*/ 190500 w 664369"/>
                <a:gd name="connsiteY0" fmla="*/ 4762 h 728705"/>
                <a:gd name="connsiteX1" fmla="*/ 195263 w 664369"/>
                <a:gd name="connsiteY1" fmla="*/ 78581 h 728705"/>
                <a:gd name="connsiteX2" fmla="*/ 195263 w 664369"/>
                <a:gd name="connsiteY2" fmla="*/ 183356 h 728705"/>
                <a:gd name="connsiteX3" fmla="*/ 147638 w 664369"/>
                <a:gd name="connsiteY3" fmla="*/ 269081 h 728705"/>
                <a:gd name="connsiteX4" fmla="*/ 111919 w 664369"/>
                <a:gd name="connsiteY4" fmla="*/ 290512 h 728705"/>
                <a:gd name="connsiteX5" fmla="*/ 92869 w 664369"/>
                <a:gd name="connsiteY5" fmla="*/ 302419 h 728705"/>
                <a:gd name="connsiteX6" fmla="*/ 90488 w 664369"/>
                <a:gd name="connsiteY6" fmla="*/ 330994 h 728705"/>
                <a:gd name="connsiteX7" fmla="*/ 102394 w 664369"/>
                <a:gd name="connsiteY7" fmla="*/ 335756 h 728705"/>
                <a:gd name="connsiteX8" fmla="*/ 100013 w 664369"/>
                <a:gd name="connsiteY8" fmla="*/ 359569 h 728705"/>
                <a:gd name="connsiteX9" fmla="*/ 104775 w 664369"/>
                <a:gd name="connsiteY9" fmla="*/ 373856 h 728705"/>
                <a:gd name="connsiteX10" fmla="*/ 83344 w 664369"/>
                <a:gd name="connsiteY10" fmla="*/ 392906 h 728705"/>
                <a:gd name="connsiteX11" fmla="*/ 133288 w 664369"/>
                <a:gd name="connsiteY11" fmla="*/ 443014 h 728705"/>
                <a:gd name="connsiteX12" fmla="*/ 76191 w 664369"/>
                <a:gd name="connsiteY12" fmla="*/ 366696 h 728705"/>
                <a:gd name="connsiteX13" fmla="*/ 45244 w 664369"/>
                <a:gd name="connsiteY13" fmla="*/ 385762 h 728705"/>
                <a:gd name="connsiteX14" fmla="*/ 45244 w 664369"/>
                <a:gd name="connsiteY14" fmla="*/ 426244 h 728705"/>
                <a:gd name="connsiteX15" fmla="*/ 52388 w 664369"/>
                <a:gd name="connsiteY15" fmla="*/ 442912 h 728705"/>
                <a:gd name="connsiteX16" fmla="*/ 0 w 664369"/>
                <a:gd name="connsiteY16" fmla="*/ 507206 h 728705"/>
                <a:gd name="connsiteX17" fmla="*/ 33338 w 664369"/>
                <a:gd name="connsiteY17" fmla="*/ 611981 h 728705"/>
                <a:gd name="connsiteX18" fmla="*/ 88106 w 664369"/>
                <a:gd name="connsiteY18" fmla="*/ 647700 h 728705"/>
                <a:gd name="connsiteX19" fmla="*/ 104775 w 664369"/>
                <a:gd name="connsiteY19" fmla="*/ 642937 h 728705"/>
                <a:gd name="connsiteX20" fmla="*/ 152400 w 664369"/>
                <a:gd name="connsiteY20" fmla="*/ 690562 h 728705"/>
                <a:gd name="connsiteX21" fmla="*/ 214313 w 664369"/>
                <a:gd name="connsiteY21" fmla="*/ 728705 h 728705"/>
                <a:gd name="connsiteX22" fmla="*/ 230981 w 664369"/>
                <a:gd name="connsiteY22" fmla="*/ 671512 h 728705"/>
                <a:gd name="connsiteX23" fmla="*/ 285750 w 664369"/>
                <a:gd name="connsiteY23" fmla="*/ 650081 h 728705"/>
                <a:gd name="connsiteX24" fmla="*/ 354803 w 664369"/>
                <a:gd name="connsiteY24" fmla="*/ 628692 h 728705"/>
                <a:gd name="connsiteX25" fmla="*/ 369094 w 664369"/>
                <a:gd name="connsiteY25" fmla="*/ 602456 h 728705"/>
                <a:gd name="connsiteX26" fmla="*/ 366713 w 664369"/>
                <a:gd name="connsiteY26" fmla="*/ 564356 h 728705"/>
                <a:gd name="connsiteX27" fmla="*/ 369094 w 664369"/>
                <a:gd name="connsiteY27" fmla="*/ 533400 h 728705"/>
                <a:gd name="connsiteX28" fmla="*/ 373856 w 664369"/>
                <a:gd name="connsiteY28" fmla="*/ 502444 h 728705"/>
                <a:gd name="connsiteX29" fmla="*/ 381000 w 664369"/>
                <a:gd name="connsiteY29" fmla="*/ 478631 h 728705"/>
                <a:gd name="connsiteX30" fmla="*/ 407194 w 664369"/>
                <a:gd name="connsiteY30" fmla="*/ 440531 h 728705"/>
                <a:gd name="connsiteX31" fmla="*/ 428625 w 664369"/>
                <a:gd name="connsiteY31" fmla="*/ 390525 h 728705"/>
                <a:gd name="connsiteX32" fmla="*/ 428625 w 664369"/>
                <a:gd name="connsiteY32" fmla="*/ 390525 h 728705"/>
                <a:gd name="connsiteX33" fmla="*/ 476250 w 664369"/>
                <a:gd name="connsiteY33" fmla="*/ 359569 h 728705"/>
                <a:gd name="connsiteX34" fmla="*/ 502444 w 664369"/>
                <a:gd name="connsiteY34" fmla="*/ 335756 h 728705"/>
                <a:gd name="connsiteX35" fmla="*/ 507206 w 664369"/>
                <a:gd name="connsiteY35" fmla="*/ 297656 h 728705"/>
                <a:gd name="connsiteX36" fmla="*/ 573881 w 664369"/>
                <a:gd name="connsiteY36" fmla="*/ 192881 h 728705"/>
                <a:gd name="connsiteX37" fmla="*/ 571500 w 664369"/>
                <a:gd name="connsiteY37" fmla="*/ 173831 h 728705"/>
                <a:gd name="connsiteX38" fmla="*/ 573881 w 664369"/>
                <a:gd name="connsiteY38" fmla="*/ 164306 h 728705"/>
                <a:gd name="connsiteX39" fmla="*/ 614363 w 664369"/>
                <a:gd name="connsiteY39" fmla="*/ 154781 h 728705"/>
                <a:gd name="connsiteX40" fmla="*/ 628650 w 664369"/>
                <a:gd name="connsiteY40" fmla="*/ 164306 h 728705"/>
                <a:gd name="connsiteX41" fmla="*/ 647700 w 664369"/>
                <a:gd name="connsiteY41" fmla="*/ 166687 h 728705"/>
                <a:gd name="connsiteX42" fmla="*/ 659606 w 664369"/>
                <a:gd name="connsiteY42" fmla="*/ 138112 h 728705"/>
                <a:gd name="connsiteX43" fmla="*/ 664369 w 664369"/>
                <a:gd name="connsiteY43" fmla="*/ 123825 h 728705"/>
                <a:gd name="connsiteX44" fmla="*/ 645319 w 664369"/>
                <a:gd name="connsiteY44" fmla="*/ 109537 h 728705"/>
                <a:gd name="connsiteX45" fmla="*/ 642938 w 664369"/>
                <a:gd name="connsiteY45" fmla="*/ 97631 h 728705"/>
                <a:gd name="connsiteX46" fmla="*/ 621506 w 664369"/>
                <a:gd name="connsiteY46" fmla="*/ 88106 h 728705"/>
                <a:gd name="connsiteX47" fmla="*/ 590550 w 664369"/>
                <a:gd name="connsiteY47" fmla="*/ 92869 h 728705"/>
                <a:gd name="connsiteX48" fmla="*/ 573881 w 664369"/>
                <a:gd name="connsiteY48" fmla="*/ 109537 h 728705"/>
                <a:gd name="connsiteX49" fmla="*/ 564356 w 664369"/>
                <a:gd name="connsiteY49" fmla="*/ 121444 h 728705"/>
                <a:gd name="connsiteX50" fmla="*/ 547688 w 664369"/>
                <a:gd name="connsiteY50" fmla="*/ 130969 h 728705"/>
                <a:gd name="connsiteX51" fmla="*/ 528638 w 664369"/>
                <a:gd name="connsiteY51" fmla="*/ 138112 h 728705"/>
                <a:gd name="connsiteX52" fmla="*/ 516731 w 664369"/>
                <a:gd name="connsiteY52" fmla="*/ 133350 h 728705"/>
                <a:gd name="connsiteX53" fmla="*/ 502444 w 664369"/>
                <a:gd name="connsiteY53" fmla="*/ 133350 h 728705"/>
                <a:gd name="connsiteX54" fmla="*/ 495300 w 664369"/>
                <a:gd name="connsiteY54" fmla="*/ 126206 h 728705"/>
                <a:gd name="connsiteX55" fmla="*/ 478631 w 664369"/>
                <a:gd name="connsiteY55" fmla="*/ 169069 h 728705"/>
                <a:gd name="connsiteX56" fmla="*/ 469106 w 664369"/>
                <a:gd name="connsiteY56" fmla="*/ 178594 h 728705"/>
                <a:gd name="connsiteX57" fmla="*/ 459581 w 664369"/>
                <a:gd name="connsiteY57" fmla="*/ 178594 h 728705"/>
                <a:gd name="connsiteX58" fmla="*/ 459581 w 664369"/>
                <a:gd name="connsiteY58" fmla="*/ 178594 h 728705"/>
                <a:gd name="connsiteX59" fmla="*/ 445294 w 664369"/>
                <a:gd name="connsiteY59" fmla="*/ 192881 h 728705"/>
                <a:gd name="connsiteX60" fmla="*/ 431006 w 664369"/>
                <a:gd name="connsiteY60" fmla="*/ 204787 h 728705"/>
                <a:gd name="connsiteX61" fmla="*/ 421481 w 664369"/>
                <a:gd name="connsiteY61" fmla="*/ 211931 h 728705"/>
                <a:gd name="connsiteX62" fmla="*/ 411956 w 664369"/>
                <a:gd name="connsiteY62" fmla="*/ 190500 h 728705"/>
                <a:gd name="connsiteX63" fmla="*/ 397669 w 664369"/>
                <a:gd name="connsiteY63" fmla="*/ 169069 h 728705"/>
                <a:gd name="connsiteX64" fmla="*/ 385763 w 664369"/>
                <a:gd name="connsiteY64" fmla="*/ 150019 h 728705"/>
                <a:gd name="connsiteX65" fmla="*/ 247650 w 664369"/>
                <a:gd name="connsiteY65" fmla="*/ 185737 h 728705"/>
                <a:gd name="connsiteX66" fmla="*/ 202406 w 664369"/>
                <a:gd name="connsiteY66" fmla="*/ 0 h 728705"/>
                <a:gd name="connsiteX67" fmla="*/ 190500 w 664369"/>
                <a:gd name="connsiteY67" fmla="*/ 4762 h 728705"/>
                <a:gd name="connsiteX0" fmla="*/ 190500 w 664369"/>
                <a:gd name="connsiteY0" fmla="*/ 4762 h 728705"/>
                <a:gd name="connsiteX1" fmla="*/ 195263 w 664369"/>
                <a:gd name="connsiteY1" fmla="*/ 78581 h 728705"/>
                <a:gd name="connsiteX2" fmla="*/ 195263 w 664369"/>
                <a:gd name="connsiteY2" fmla="*/ 183356 h 728705"/>
                <a:gd name="connsiteX3" fmla="*/ 147638 w 664369"/>
                <a:gd name="connsiteY3" fmla="*/ 269081 h 728705"/>
                <a:gd name="connsiteX4" fmla="*/ 111919 w 664369"/>
                <a:gd name="connsiteY4" fmla="*/ 290512 h 728705"/>
                <a:gd name="connsiteX5" fmla="*/ 92869 w 664369"/>
                <a:gd name="connsiteY5" fmla="*/ 302419 h 728705"/>
                <a:gd name="connsiteX6" fmla="*/ 90488 w 664369"/>
                <a:gd name="connsiteY6" fmla="*/ 330994 h 728705"/>
                <a:gd name="connsiteX7" fmla="*/ 102394 w 664369"/>
                <a:gd name="connsiteY7" fmla="*/ 335756 h 728705"/>
                <a:gd name="connsiteX8" fmla="*/ 100013 w 664369"/>
                <a:gd name="connsiteY8" fmla="*/ 359569 h 728705"/>
                <a:gd name="connsiteX9" fmla="*/ 104775 w 664369"/>
                <a:gd name="connsiteY9" fmla="*/ 373856 h 728705"/>
                <a:gd name="connsiteX10" fmla="*/ 83344 w 664369"/>
                <a:gd name="connsiteY10" fmla="*/ 392906 h 728705"/>
                <a:gd name="connsiteX11" fmla="*/ 76191 w 664369"/>
                <a:gd name="connsiteY11" fmla="*/ 366696 h 728705"/>
                <a:gd name="connsiteX12" fmla="*/ 45244 w 664369"/>
                <a:gd name="connsiteY12" fmla="*/ 385762 h 728705"/>
                <a:gd name="connsiteX13" fmla="*/ 45244 w 664369"/>
                <a:gd name="connsiteY13" fmla="*/ 426244 h 728705"/>
                <a:gd name="connsiteX14" fmla="*/ 52388 w 664369"/>
                <a:gd name="connsiteY14" fmla="*/ 442912 h 728705"/>
                <a:gd name="connsiteX15" fmla="*/ 0 w 664369"/>
                <a:gd name="connsiteY15" fmla="*/ 507206 h 728705"/>
                <a:gd name="connsiteX16" fmla="*/ 33338 w 664369"/>
                <a:gd name="connsiteY16" fmla="*/ 611981 h 728705"/>
                <a:gd name="connsiteX17" fmla="*/ 88106 w 664369"/>
                <a:gd name="connsiteY17" fmla="*/ 647700 h 728705"/>
                <a:gd name="connsiteX18" fmla="*/ 104775 w 664369"/>
                <a:gd name="connsiteY18" fmla="*/ 642937 h 728705"/>
                <a:gd name="connsiteX19" fmla="*/ 152400 w 664369"/>
                <a:gd name="connsiteY19" fmla="*/ 690562 h 728705"/>
                <a:gd name="connsiteX20" fmla="*/ 214313 w 664369"/>
                <a:gd name="connsiteY20" fmla="*/ 728705 h 728705"/>
                <a:gd name="connsiteX21" fmla="*/ 230981 w 664369"/>
                <a:gd name="connsiteY21" fmla="*/ 671512 h 728705"/>
                <a:gd name="connsiteX22" fmla="*/ 285750 w 664369"/>
                <a:gd name="connsiteY22" fmla="*/ 650081 h 728705"/>
                <a:gd name="connsiteX23" fmla="*/ 354803 w 664369"/>
                <a:gd name="connsiteY23" fmla="*/ 628692 h 728705"/>
                <a:gd name="connsiteX24" fmla="*/ 369094 w 664369"/>
                <a:gd name="connsiteY24" fmla="*/ 602456 h 728705"/>
                <a:gd name="connsiteX25" fmla="*/ 366713 w 664369"/>
                <a:gd name="connsiteY25" fmla="*/ 564356 h 728705"/>
                <a:gd name="connsiteX26" fmla="*/ 369094 w 664369"/>
                <a:gd name="connsiteY26" fmla="*/ 533400 h 728705"/>
                <a:gd name="connsiteX27" fmla="*/ 373856 w 664369"/>
                <a:gd name="connsiteY27" fmla="*/ 502444 h 728705"/>
                <a:gd name="connsiteX28" fmla="*/ 381000 w 664369"/>
                <a:gd name="connsiteY28" fmla="*/ 478631 h 728705"/>
                <a:gd name="connsiteX29" fmla="*/ 407194 w 664369"/>
                <a:gd name="connsiteY29" fmla="*/ 440531 h 728705"/>
                <a:gd name="connsiteX30" fmla="*/ 428625 w 664369"/>
                <a:gd name="connsiteY30" fmla="*/ 390525 h 728705"/>
                <a:gd name="connsiteX31" fmla="*/ 428625 w 664369"/>
                <a:gd name="connsiteY31" fmla="*/ 390525 h 728705"/>
                <a:gd name="connsiteX32" fmla="*/ 476250 w 664369"/>
                <a:gd name="connsiteY32" fmla="*/ 359569 h 728705"/>
                <a:gd name="connsiteX33" fmla="*/ 502444 w 664369"/>
                <a:gd name="connsiteY33" fmla="*/ 335756 h 728705"/>
                <a:gd name="connsiteX34" fmla="*/ 507206 w 664369"/>
                <a:gd name="connsiteY34" fmla="*/ 297656 h 728705"/>
                <a:gd name="connsiteX35" fmla="*/ 573881 w 664369"/>
                <a:gd name="connsiteY35" fmla="*/ 192881 h 728705"/>
                <a:gd name="connsiteX36" fmla="*/ 571500 w 664369"/>
                <a:gd name="connsiteY36" fmla="*/ 173831 h 728705"/>
                <a:gd name="connsiteX37" fmla="*/ 573881 w 664369"/>
                <a:gd name="connsiteY37" fmla="*/ 164306 h 728705"/>
                <a:gd name="connsiteX38" fmla="*/ 614363 w 664369"/>
                <a:gd name="connsiteY38" fmla="*/ 154781 h 728705"/>
                <a:gd name="connsiteX39" fmla="*/ 628650 w 664369"/>
                <a:gd name="connsiteY39" fmla="*/ 164306 h 728705"/>
                <a:gd name="connsiteX40" fmla="*/ 647700 w 664369"/>
                <a:gd name="connsiteY40" fmla="*/ 166687 h 728705"/>
                <a:gd name="connsiteX41" fmla="*/ 659606 w 664369"/>
                <a:gd name="connsiteY41" fmla="*/ 138112 h 728705"/>
                <a:gd name="connsiteX42" fmla="*/ 664369 w 664369"/>
                <a:gd name="connsiteY42" fmla="*/ 123825 h 728705"/>
                <a:gd name="connsiteX43" fmla="*/ 645319 w 664369"/>
                <a:gd name="connsiteY43" fmla="*/ 109537 h 728705"/>
                <a:gd name="connsiteX44" fmla="*/ 642938 w 664369"/>
                <a:gd name="connsiteY44" fmla="*/ 97631 h 728705"/>
                <a:gd name="connsiteX45" fmla="*/ 621506 w 664369"/>
                <a:gd name="connsiteY45" fmla="*/ 88106 h 728705"/>
                <a:gd name="connsiteX46" fmla="*/ 590550 w 664369"/>
                <a:gd name="connsiteY46" fmla="*/ 92869 h 728705"/>
                <a:gd name="connsiteX47" fmla="*/ 573881 w 664369"/>
                <a:gd name="connsiteY47" fmla="*/ 109537 h 728705"/>
                <a:gd name="connsiteX48" fmla="*/ 564356 w 664369"/>
                <a:gd name="connsiteY48" fmla="*/ 121444 h 728705"/>
                <a:gd name="connsiteX49" fmla="*/ 547688 w 664369"/>
                <a:gd name="connsiteY49" fmla="*/ 130969 h 728705"/>
                <a:gd name="connsiteX50" fmla="*/ 528638 w 664369"/>
                <a:gd name="connsiteY50" fmla="*/ 138112 h 728705"/>
                <a:gd name="connsiteX51" fmla="*/ 516731 w 664369"/>
                <a:gd name="connsiteY51" fmla="*/ 133350 h 728705"/>
                <a:gd name="connsiteX52" fmla="*/ 502444 w 664369"/>
                <a:gd name="connsiteY52" fmla="*/ 133350 h 728705"/>
                <a:gd name="connsiteX53" fmla="*/ 495300 w 664369"/>
                <a:gd name="connsiteY53" fmla="*/ 126206 h 728705"/>
                <a:gd name="connsiteX54" fmla="*/ 478631 w 664369"/>
                <a:gd name="connsiteY54" fmla="*/ 169069 h 728705"/>
                <a:gd name="connsiteX55" fmla="*/ 469106 w 664369"/>
                <a:gd name="connsiteY55" fmla="*/ 178594 h 728705"/>
                <a:gd name="connsiteX56" fmla="*/ 459581 w 664369"/>
                <a:gd name="connsiteY56" fmla="*/ 178594 h 728705"/>
                <a:gd name="connsiteX57" fmla="*/ 459581 w 664369"/>
                <a:gd name="connsiteY57" fmla="*/ 178594 h 728705"/>
                <a:gd name="connsiteX58" fmla="*/ 445294 w 664369"/>
                <a:gd name="connsiteY58" fmla="*/ 192881 h 728705"/>
                <a:gd name="connsiteX59" fmla="*/ 431006 w 664369"/>
                <a:gd name="connsiteY59" fmla="*/ 204787 h 728705"/>
                <a:gd name="connsiteX60" fmla="*/ 421481 w 664369"/>
                <a:gd name="connsiteY60" fmla="*/ 211931 h 728705"/>
                <a:gd name="connsiteX61" fmla="*/ 411956 w 664369"/>
                <a:gd name="connsiteY61" fmla="*/ 190500 h 728705"/>
                <a:gd name="connsiteX62" fmla="*/ 397669 w 664369"/>
                <a:gd name="connsiteY62" fmla="*/ 169069 h 728705"/>
                <a:gd name="connsiteX63" fmla="*/ 385763 w 664369"/>
                <a:gd name="connsiteY63" fmla="*/ 150019 h 728705"/>
                <a:gd name="connsiteX64" fmla="*/ 247650 w 664369"/>
                <a:gd name="connsiteY64" fmla="*/ 185737 h 728705"/>
                <a:gd name="connsiteX65" fmla="*/ 202406 w 664369"/>
                <a:gd name="connsiteY65" fmla="*/ 0 h 728705"/>
                <a:gd name="connsiteX66" fmla="*/ 190500 w 664369"/>
                <a:gd name="connsiteY66" fmla="*/ 4762 h 728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664369" h="728705">
                  <a:moveTo>
                    <a:pt x="190500" y="4762"/>
                  </a:moveTo>
                  <a:lnTo>
                    <a:pt x="195263" y="78581"/>
                  </a:lnTo>
                  <a:lnTo>
                    <a:pt x="195263" y="183356"/>
                  </a:lnTo>
                  <a:lnTo>
                    <a:pt x="147638" y="269081"/>
                  </a:lnTo>
                  <a:lnTo>
                    <a:pt x="111919" y="290512"/>
                  </a:lnTo>
                  <a:lnTo>
                    <a:pt x="92869" y="302419"/>
                  </a:lnTo>
                  <a:lnTo>
                    <a:pt x="90488" y="330994"/>
                  </a:lnTo>
                  <a:lnTo>
                    <a:pt x="102394" y="335756"/>
                  </a:lnTo>
                  <a:lnTo>
                    <a:pt x="100013" y="359569"/>
                  </a:lnTo>
                  <a:lnTo>
                    <a:pt x="104775" y="373856"/>
                  </a:lnTo>
                  <a:lnTo>
                    <a:pt x="83344" y="392906"/>
                  </a:lnTo>
                  <a:lnTo>
                    <a:pt x="76191" y="366696"/>
                  </a:lnTo>
                  <a:lnTo>
                    <a:pt x="45244" y="385762"/>
                  </a:lnTo>
                  <a:lnTo>
                    <a:pt x="45244" y="426244"/>
                  </a:lnTo>
                  <a:lnTo>
                    <a:pt x="52388" y="442912"/>
                  </a:lnTo>
                  <a:lnTo>
                    <a:pt x="0" y="507206"/>
                  </a:lnTo>
                  <a:lnTo>
                    <a:pt x="33338" y="611981"/>
                  </a:lnTo>
                  <a:lnTo>
                    <a:pt x="88106" y="647700"/>
                  </a:lnTo>
                  <a:lnTo>
                    <a:pt x="104775" y="642937"/>
                  </a:lnTo>
                  <a:lnTo>
                    <a:pt x="152400" y="690562"/>
                  </a:lnTo>
                  <a:lnTo>
                    <a:pt x="214313" y="728705"/>
                  </a:lnTo>
                  <a:lnTo>
                    <a:pt x="230981" y="671512"/>
                  </a:lnTo>
                  <a:lnTo>
                    <a:pt x="285750" y="650081"/>
                  </a:lnTo>
                  <a:lnTo>
                    <a:pt x="354803" y="628692"/>
                  </a:lnTo>
                  <a:lnTo>
                    <a:pt x="369094" y="602456"/>
                  </a:lnTo>
                  <a:lnTo>
                    <a:pt x="366713" y="564356"/>
                  </a:lnTo>
                  <a:lnTo>
                    <a:pt x="369094" y="533400"/>
                  </a:lnTo>
                  <a:lnTo>
                    <a:pt x="373856" y="502444"/>
                  </a:lnTo>
                  <a:lnTo>
                    <a:pt x="381000" y="478631"/>
                  </a:lnTo>
                  <a:lnTo>
                    <a:pt x="407194" y="440531"/>
                  </a:lnTo>
                  <a:lnTo>
                    <a:pt x="428625" y="390525"/>
                  </a:lnTo>
                  <a:lnTo>
                    <a:pt x="428625" y="390525"/>
                  </a:lnTo>
                  <a:lnTo>
                    <a:pt x="476250" y="359569"/>
                  </a:lnTo>
                  <a:lnTo>
                    <a:pt x="502444" y="335756"/>
                  </a:lnTo>
                  <a:lnTo>
                    <a:pt x="507206" y="297656"/>
                  </a:lnTo>
                  <a:lnTo>
                    <a:pt x="573881" y="192881"/>
                  </a:lnTo>
                  <a:lnTo>
                    <a:pt x="571500" y="173831"/>
                  </a:lnTo>
                  <a:lnTo>
                    <a:pt x="573881" y="164306"/>
                  </a:lnTo>
                  <a:lnTo>
                    <a:pt x="614363" y="154781"/>
                  </a:lnTo>
                  <a:lnTo>
                    <a:pt x="628650" y="164306"/>
                  </a:lnTo>
                  <a:lnTo>
                    <a:pt x="647700" y="166687"/>
                  </a:lnTo>
                  <a:lnTo>
                    <a:pt x="659606" y="138112"/>
                  </a:lnTo>
                  <a:lnTo>
                    <a:pt x="664369" y="123825"/>
                  </a:lnTo>
                  <a:lnTo>
                    <a:pt x="645319" y="109537"/>
                  </a:lnTo>
                  <a:lnTo>
                    <a:pt x="642938" y="97631"/>
                  </a:lnTo>
                  <a:lnTo>
                    <a:pt x="621506" y="88106"/>
                  </a:lnTo>
                  <a:lnTo>
                    <a:pt x="590550" y="92869"/>
                  </a:lnTo>
                  <a:lnTo>
                    <a:pt x="573881" y="109537"/>
                  </a:lnTo>
                  <a:lnTo>
                    <a:pt x="564356" y="121444"/>
                  </a:lnTo>
                  <a:lnTo>
                    <a:pt x="547688" y="130969"/>
                  </a:lnTo>
                  <a:lnTo>
                    <a:pt x="528638" y="138112"/>
                  </a:lnTo>
                  <a:lnTo>
                    <a:pt x="516731" y="133350"/>
                  </a:lnTo>
                  <a:lnTo>
                    <a:pt x="502444" y="133350"/>
                  </a:lnTo>
                  <a:lnTo>
                    <a:pt x="495300" y="126206"/>
                  </a:lnTo>
                  <a:lnTo>
                    <a:pt x="478631" y="169069"/>
                  </a:lnTo>
                  <a:lnTo>
                    <a:pt x="469106" y="178594"/>
                  </a:lnTo>
                  <a:lnTo>
                    <a:pt x="459581" y="178594"/>
                  </a:lnTo>
                  <a:lnTo>
                    <a:pt x="459581" y="178594"/>
                  </a:lnTo>
                  <a:lnTo>
                    <a:pt x="445294" y="192881"/>
                  </a:lnTo>
                  <a:lnTo>
                    <a:pt x="431006" y="204787"/>
                  </a:lnTo>
                  <a:lnTo>
                    <a:pt x="421481" y="211931"/>
                  </a:lnTo>
                  <a:lnTo>
                    <a:pt x="411956" y="190500"/>
                  </a:lnTo>
                  <a:lnTo>
                    <a:pt x="397669" y="169069"/>
                  </a:lnTo>
                  <a:lnTo>
                    <a:pt x="385763" y="150019"/>
                  </a:lnTo>
                  <a:lnTo>
                    <a:pt x="247650" y="185737"/>
                  </a:lnTo>
                  <a:lnTo>
                    <a:pt x="202406" y="0"/>
                  </a:lnTo>
                  <a:lnTo>
                    <a:pt x="190500" y="4762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endParaRPr lang="en-GB">
                <a:solidFill>
                  <a:srgbClr val="010101"/>
                </a:solidFill>
                <a:ea typeface="ＭＳ Ｐゴシック" charset="-128"/>
              </a:endParaRPr>
            </a:p>
          </p:txBody>
        </p:sp>
        <p:sp>
          <p:nvSpPr>
            <p:cNvPr id="47" name="Freeform 48">
              <a:extLst>
                <a:ext uri="{FF2B5EF4-FFF2-40B4-BE49-F238E27FC236}">
                  <a16:creationId xmlns:a16="http://schemas.microsoft.com/office/drawing/2014/main" id="{8E1C0A06-1755-4C83-9468-B3DB8ED084E7}"/>
                </a:ext>
              </a:extLst>
            </p:cNvPr>
            <p:cNvSpPr/>
            <p:nvPr/>
          </p:nvSpPr>
          <p:spPr>
            <a:xfrm>
              <a:off x="7575111" y="2254467"/>
              <a:ext cx="907907" cy="436212"/>
            </a:xfrm>
            <a:custGeom>
              <a:avLst/>
              <a:gdLst>
                <a:gd name="connsiteX0" fmla="*/ 0 w 690562"/>
                <a:gd name="connsiteY0" fmla="*/ 180975 h 319087"/>
                <a:gd name="connsiteX1" fmla="*/ 40481 w 690562"/>
                <a:gd name="connsiteY1" fmla="*/ 238125 h 319087"/>
                <a:gd name="connsiteX2" fmla="*/ 76200 w 690562"/>
                <a:gd name="connsiteY2" fmla="*/ 207169 h 319087"/>
                <a:gd name="connsiteX3" fmla="*/ 92868 w 690562"/>
                <a:gd name="connsiteY3" fmla="*/ 209550 h 319087"/>
                <a:gd name="connsiteX4" fmla="*/ 104775 w 690562"/>
                <a:gd name="connsiteY4" fmla="*/ 161925 h 319087"/>
                <a:gd name="connsiteX5" fmla="*/ 145256 w 690562"/>
                <a:gd name="connsiteY5" fmla="*/ 169069 h 319087"/>
                <a:gd name="connsiteX6" fmla="*/ 171450 w 690562"/>
                <a:gd name="connsiteY6" fmla="*/ 161925 h 319087"/>
                <a:gd name="connsiteX7" fmla="*/ 192881 w 690562"/>
                <a:gd name="connsiteY7" fmla="*/ 140494 h 319087"/>
                <a:gd name="connsiteX8" fmla="*/ 216693 w 690562"/>
                <a:gd name="connsiteY8" fmla="*/ 119062 h 319087"/>
                <a:gd name="connsiteX9" fmla="*/ 238125 w 690562"/>
                <a:gd name="connsiteY9" fmla="*/ 119062 h 319087"/>
                <a:gd name="connsiteX10" fmla="*/ 259556 w 690562"/>
                <a:gd name="connsiteY10" fmla="*/ 130969 h 319087"/>
                <a:gd name="connsiteX11" fmla="*/ 264318 w 690562"/>
                <a:gd name="connsiteY11" fmla="*/ 145256 h 319087"/>
                <a:gd name="connsiteX12" fmla="*/ 283368 w 690562"/>
                <a:gd name="connsiteY12" fmla="*/ 157162 h 319087"/>
                <a:gd name="connsiteX13" fmla="*/ 302418 w 690562"/>
                <a:gd name="connsiteY13" fmla="*/ 147637 h 319087"/>
                <a:gd name="connsiteX14" fmla="*/ 328612 w 690562"/>
                <a:gd name="connsiteY14" fmla="*/ 159544 h 319087"/>
                <a:gd name="connsiteX15" fmla="*/ 350043 w 690562"/>
                <a:gd name="connsiteY15" fmla="*/ 171450 h 319087"/>
                <a:gd name="connsiteX16" fmla="*/ 369093 w 690562"/>
                <a:gd name="connsiteY16" fmla="*/ 188119 h 319087"/>
                <a:gd name="connsiteX17" fmla="*/ 397668 w 690562"/>
                <a:gd name="connsiteY17" fmla="*/ 214312 h 319087"/>
                <a:gd name="connsiteX18" fmla="*/ 402431 w 690562"/>
                <a:gd name="connsiteY18" fmla="*/ 235744 h 319087"/>
                <a:gd name="connsiteX19" fmla="*/ 400050 w 690562"/>
                <a:gd name="connsiteY19" fmla="*/ 264319 h 319087"/>
                <a:gd name="connsiteX20" fmla="*/ 388143 w 690562"/>
                <a:gd name="connsiteY20" fmla="*/ 290512 h 319087"/>
                <a:gd name="connsiteX21" fmla="*/ 409575 w 690562"/>
                <a:gd name="connsiteY21" fmla="*/ 302419 h 319087"/>
                <a:gd name="connsiteX22" fmla="*/ 419100 w 690562"/>
                <a:gd name="connsiteY22" fmla="*/ 302419 h 319087"/>
                <a:gd name="connsiteX23" fmla="*/ 438150 w 690562"/>
                <a:gd name="connsiteY23" fmla="*/ 290512 h 319087"/>
                <a:gd name="connsiteX24" fmla="*/ 454818 w 690562"/>
                <a:gd name="connsiteY24" fmla="*/ 295275 h 319087"/>
                <a:gd name="connsiteX25" fmla="*/ 473868 w 690562"/>
                <a:gd name="connsiteY25" fmla="*/ 309562 h 319087"/>
                <a:gd name="connsiteX26" fmla="*/ 507206 w 690562"/>
                <a:gd name="connsiteY26" fmla="*/ 314325 h 319087"/>
                <a:gd name="connsiteX27" fmla="*/ 523875 w 690562"/>
                <a:gd name="connsiteY27" fmla="*/ 319087 h 319087"/>
                <a:gd name="connsiteX28" fmla="*/ 526256 w 690562"/>
                <a:gd name="connsiteY28" fmla="*/ 302419 h 319087"/>
                <a:gd name="connsiteX29" fmla="*/ 535781 w 690562"/>
                <a:gd name="connsiteY29" fmla="*/ 290512 h 319087"/>
                <a:gd name="connsiteX30" fmla="*/ 528637 w 690562"/>
                <a:gd name="connsiteY30" fmla="*/ 261937 h 319087"/>
                <a:gd name="connsiteX31" fmla="*/ 509587 w 690562"/>
                <a:gd name="connsiteY31" fmla="*/ 257175 h 319087"/>
                <a:gd name="connsiteX32" fmla="*/ 490537 w 690562"/>
                <a:gd name="connsiteY32" fmla="*/ 235744 h 319087"/>
                <a:gd name="connsiteX33" fmla="*/ 481012 w 690562"/>
                <a:gd name="connsiteY33" fmla="*/ 202406 h 319087"/>
                <a:gd name="connsiteX34" fmla="*/ 461962 w 690562"/>
                <a:gd name="connsiteY34" fmla="*/ 154781 h 319087"/>
                <a:gd name="connsiteX35" fmla="*/ 457200 w 690562"/>
                <a:gd name="connsiteY35" fmla="*/ 126206 h 319087"/>
                <a:gd name="connsiteX36" fmla="*/ 457200 w 690562"/>
                <a:gd name="connsiteY36" fmla="*/ 111919 h 319087"/>
                <a:gd name="connsiteX37" fmla="*/ 469106 w 690562"/>
                <a:gd name="connsiteY37" fmla="*/ 100012 h 319087"/>
                <a:gd name="connsiteX38" fmla="*/ 476250 w 690562"/>
                <a:gd name="connsiteY38" fmla="*/ 78581 h 319087"/>
                <a:gd name="connsiteX39" fmla="*/ 497681 w 690562"/>
                <a:gd name="connsiteY39" fmla="*/ 73819 h 319087"/>
                <a:gd name="connsiteX40" fmla="*/ 500062 w 690562"/>
                <a:gd name="connsiteY40" fmla="*/ 92869 h 319087"/>
                <a:gd name="connsiteX41" fmla="*/ 495300 w 690562"/>
                <a:gd name="connsiteY41" fmla="*/ 107156 h 319087"/>
                <a:gd name="connsiteX42" fmla="*/ 509587 w 690562"/>
                <a:gd name="connsiteY42" fmla="*/ 116681 h 319087"/>
                <a:gd name="connsiteX43" fmla="*/ 509587 w 690562"/>
                <a:gd name="connsiteY43" fmla="*/ 126206 h 319087"/>
                <a:gd name="connsiteX44" fmla="*/ 504825 w 690562"/>
                <a:gd name="connsiteY44" fmla="*/ 147637 h 319087"/>
                <a:gd name="connsiteX45" fmla="*/ 502443 w 690562"/>
                <a:gd name="connsiteY45" fmla="*/ 154781 h 319087"/>
                <a:gd name="connsiteX46" fmla="*/ 523875 w 690562"/>
                <a:gd name="connsiteY46" fmla="*/ 171450 h 319087"/>
                <a:gd name="connsiteX47" fmla="*/ 531018 w 690562"/>
                <a:gd name="connsiteY47" fmla="*/ 185737 h 319087"/>
                <a:gd name="connsiteX48" fmla="*/ 545306 w 690562"/>
                <a:gd name="connsiteY48" fmla="*/ 190500 h 319087"/>
                <a:gd name="connsiteX49" fmla="*/ 531018 w 690562"/>
                <a:gd name="connsiteY49" fmla="*/ 204787 h 319087"/>
                <a:gd name="connsiteX50" fmla="*/ 528637 w 690562"/>
                <a:gd name="connsiteY50" fmla="*/ 216694 h 319087"/>
                <a:gd name="connsiteX51" fmla="*/ 547687 w 690562"/>
                <a:gd name="connsiteY51" fmla="*/ 235744 h 319087"/>
                <a:gd name="connsiteX52" fmla="*/ 547687 w 690562"/>
                <a:gd name="connsiteY52" fmla="*/ 235744 h 319087"/>
                <a:gd name="connsiteX53" fmla="*/ 581025 w 690562"/>
                <a:gd name="connsiteY53" fmla="*/ 247650 h 319087"/>
                <a:gd name="connsiteX54" fmla="*/ 595312 w 690562"/>
                <a:gd name="connsiteY54" fmla="*/ 242887 h 319087"/>
                <a:gd name="connsiteX55" fmla="*/ 602456 w 690562"/>
                <a:gd name="connsiteY55" fmla="*/ 264319 h 319087"/>
                <a:gd name="connsiteX56" fmla="*/ 602456 w 690562"/>
                <a:gd name="connsiteY56" fmla="*/ 292894 h 319087"/>
                <a:gd name="connsiteX57" fmla="*/ 611981 w 690562"/>
                <a:gd name="connsiteY57" fmla="*/ 297656 h 319087"/>
                <a:gd name="connsiteX58" fmla="*/ 631031 w 690562"/>
                <a:gd name="connsiteY58" fmla="*/ 297656 h 319087"/>
                <a:gd name="connsiteX59" fmla="*/ 650081 w 690562"/>
                <a:gd name="connsiteY59" fmla="*/ 285750 h 319087"/>
                <a:gd name="connsiteX60" fmla="*/ 669131 w 690562"/>
                <a:gd name="connsiteY60" fmla="*/ 278606 h 319087"/>
                <a:gd name="connsiteX61" fmla="*/ 681037 w 690562"/>
                <a:gd name="connsiteY61" fmla="*/ 278606 h 319087"/>
                <a:gd name="connsiteX62" fmla="*/ 690562 w 690562"/>
                <a:gd name="connsiteY62" fmla="*/ 204787 h 319087"/>
                <a:gd name="connsiteX63" fmla="*/ 614362 w 690562"/>
                <a:gd name="connsiteY63" fmla="*/ 228600 h 319087"/>
                <a:gd name="connsiteX64" fmla="*/ 600075 w 690562"/>
                <a:gd name="connsiteY64" fmla="*/ 173831 h 319087"/>
                <a:gd name="connsiteX65" fmla="*/ 583406 w 690562"/>
                <a:gd name="connsiteY65" fmla="*/ 145256 h 319087"/>
                <a:gd name="connsiteX66" fmla="*/ 585787 w 690562"/>
                <a:gd name="connsiteY66" fmla="*/ 121444 h 319087"/>
                <a:gd name="connsiteX67" fmla="*/ 566737 w 690562"/>
                <a:gd name="connsiteY67" fmla="*/ 83344 h 319087"/>
                <a:gd name="connsiteX68" fmla="*/ 561975 w 690562"/>
                <a:gd name="connsiteY68" fmla="*/ 50006 h 319087"/>
                <a:gd name="connsiteX69" fmla="*/ 533400 w 690562"/>
                <a:gd name="connsiteY69" fmla="*/ 0 h 319087"/>
                <a:gd name="connsiteX70" fmla="*/ 411956 w 690562"/>
                <a:gd name="connsiteY70" fmla="*/ 42862 h 319087"/>
                <a:gd name="connsiteX71" fmla="*/ 319087 w 690562"/>
                <a:gd name="connsiteY71" fmla="*/ 71437 h 319087"/>
                <a:gd name="connsiteX72" fmla="*/ 257175 w 690562"/>
                <a:gd name="connsiteY72" fmla="*/ 92869 h 319087"/>
                <a:gd name="connsiteX73" fmla="*/ 147637 w 690562"/>
                <a:gd name="connsiteY73" fmla="*/ 126206 h 319087"/>
                <a:gd name="connsiteX74" fmla="*/ 64293 w 690562"/>
                <a:gd name="connsiteY74" fmla="*/ 157162 h 319087"/>
                <a:gd name="connsiteX75" fmla="*/ 0 w 690562"/>
                <a:gd name="connsiteY75" fmla="*/ 180975 h 319087"/>
                <a:gd name="connsiteX0" fmla="*/ 0 w 690562"/>
                <a:gd name="connsiteY0" fmla="*/ 180975 h 319087"/>
                <a:gd name="connsiteX1" fmla="*/ 40481 w 690562"/>
                <a:gd name="connsiteY1" fmla="*/ 238125 h 319087"/>
                <a:gd name="connsiteX2" fmla="*/ 76200 w 690562"/>
                <a:gd name="connsiteY2" fmla="*/ 207169 h 319087"/>
                <a:gd name="connsiteX3" fmla="*/ 92868 w 690562"/>
                <a:gd name="connsiteY3" fmla="*/ 209550 h 319087"/>
                <a:gd name="connsiteX4" fmla="*/ 104775 w 690562"/>
                <a:gd name="connsiteY4" fmla="*/ 161925 h 319087"/>
                <a:gd name="connsiteX5" fmla="*/ 145256 w 690562"/>
                <a:gd name="connsiteY5" fmla="*/ 169069 h 319087"/>
                <a:gd name="connsiteX6" fmla="*/ 171450 w 690562"/>
                <a:gd name="connsiteY6" fmla="*/ 161925 h 319087"/>
                <a:gd name="connsiteX7" fmla="*/ 192881 w 690562"/>
                <a:gd name="connsiteY7" fmla="*/ 140494 h 319087"/>
                <a:gd name="connsiteX8" fmla="*/ 216693 w 690562"/>
                <a:gd name="connsiteY8" fmla="*/ 119062 h 319087"/>
                <a:gd name="connsiteX9" fmla="*/ 238125 w 690562"/>
                <a:gd name="connsiteY9" fmla="*/ 119062 h 319087"/>
                <a:gd name="connsiteX10" fmla="*/ 259556 w 690562"/>
                <a:gd name="connsiteY10" fmla="*/ 130969 h 319087"/>
                <a:gd name="connsiteX11" fmla="*/ 264318 w 690562"/>
                <a:gd name="connsiteY11" fmla="*/ 145256 h 319087"/>
                <a:gd name="connsiteX12" fmla="*/ 283368 w 690562"/>
                <a:gd name="connsiteY12" fmla="*/ 157162 h 319087"/>
                <a:gd name="connsiteX13" fmla="*/ 302418 w 690562"/>
                <a:gd name="connsiteY13" fmla="*/ 147637 h 319087"/>
                <a:gd name="connsiteX14" fmla="*/ 328612 w 690562"/>
                <a:gd name="connsiteY14" fmla="*/ 159544 h 319087"/>
                <a:gd name="connsiteX15" fmla="*/ 369093 w 690562"/>
                <a:gd name="connsiteY15" fmla="*/ 188119 h 319087"/>
                <a:gd name="connsiteX16" fmla="*/ 397668 w 690562"/>
                <a:gd name="connsiteY16" fmla="*/ 214312 h 319087"/>
                <a:gd name="connsiteX17" fmla="*/ 402431 w 690562"/>
                <a:gd name="connsiteY17" fmla="*/ 235744 h 319087"/>
                <a:gd name="connsiteX18" fmla="*/ 400050 w 690562"/>
                <a:gd name="connsiteY18" fmla="*/ 264319 h 319087"/>
                <a:gd name="connsiteX19" fmla="*/ 388143 w 690562"/>
                <a:gd name="connsiteY19" fmla="*/ 290512 h 319087"/>
                <a:gd name="connsiteX20" fmla="*/ 409575 w 690562"/>
                <a:gd name="connsiteY20" fmla="*/ 302419 h 319087"/>
                <a:gd name="connsiteX21" fmla="*/ 419100 w 690562"/>
                <a:gd name="connsiteY21" fmla="*/ 302419 h 319087"/>
                <a:gd name="connsiteX22" fmla="*/ 438150 w 690562"/>
                <a:gd name="connsiteY22" fmla="*/ 290512 h 319087"/>
                <a:gd name="connsiteX23" fmla="*/ 454818 w 690562"/>
                <a:gd name="connsiteY23" fmla="*/ 295275 h 319087"/>
                <a:gd name="connsiteX24" fmla="*/ 473868 w 690562"/>
                <a:gd name="connsiteY24" fmla="*/ 309562 h 319087"/>
                <a:gd name="connsiteX25" fmla="*/ 507206 w 690562"/>
                <a:gd name="connsiteY25" fmla="*/ 314325 h 319087"/>
                <a:gd name="connsiteX26" fmla="*/ 523875 w 690562"/>
                <a:gd name="connsiteY26" fmla="*/ 319087 h 319087"/>
                <a:gd name="connsiteX27" fmla="*/ 526256 w 690562"/>
                <a:gd name="connsiteY27" fmla="*/ 302419 h 319087"/>
                <a:gd name="connsiteX28" fmla="*/ 535781 w 690562"/>
                <a:gd name="connsiteY28" fmla="*/ 290512 h 319087"/>
                <a:gd name="connsiteX29" fmla="*/ 528637 w 690562"/>
                <a:gd name="connsiteY29" fmla="*/ 261937 h 319087"/>
                <a:gd name="connsiteX30" fmla="*/ 509587 w 690562"/>
                <a:gd name="connsiteY30" fmla="*/ 257175 h 319087"/>
                <a:gd name="connsiteX31" fmla="*/ 490537 w 690562"/>
                <a:gd name="connsiteY31" fmla="*/ 235744 h 319087"/>
                <a:gd name="connsiteX32" fmla="*/ 481012 w 690562"/>
                <a:gd name="connsiteY32" fmla="*/ 202406 h 319087"/>
                <a:gd name="connsiteX33" fmla="*/ 461962 w 690562"/>
                <a:gd name="connsiteY33" fmla="*/ 154781 h 319087"/>
                <a:gd name="connsiteX34" fmla="*/ 457200 w 690562"/>
                <a:gd name="connsiteY34" fmla="*/ 126206 h 319087"/>
                <a:gd name="connsiteX35" fmla="*/ 457200 w 690562"/>
                <a:gd name="connsiteY35" fmla="*/ 111919 h 319087"/>
                <a:gd name="connsiteX36" fmla="*/ 469106 w 690562"/>
                <a:gd name="connsiteY36" fmla="*/ 100012 h 319087"/>
                <a:gd name="connsiteX37" fmla="*/ 476250 w 690562"/>
                <a:gd name="connsiteY37" fmla="*/ 78581 h 319087"/>
                <a:gd name="connsiteX38" fmla="*/ 497681 w 690562"/>
                <a:gd name="connsiteY38" fmla="*/ 73819 h 319087"/>
                <a:gd name="connsiteX39" fmla="*/ 500062 w 690562"/>
                <a:gd name="connsiteY39" fmla="*/ 92869 h 319087"/>
                <a:gd name="connsiteX40" fmla="*/ 495300 w 690562"/>
                <a:gd name="connsiteY40" fmla="*/ 107156 h 319087"/>
                <a:gd name="connsiteX41" fmla="*/ 509587 w 690562"/>
                <a:gd name="connsiteY41" fmla="*/ 116681 h 319087"/>
                <a:gd name="connsiteX42" fmla="*/ 509587 w 690562"/>
                <a:gd name="connsiteY42" fmla="*/ 126206 h 319087"/>
                <a:gd name="connsiteX43" fmla="*/ 504825 w 690562"/>
                <a:gd name="connsiteY43" fmla="*/ 147637 h 319087"/>
                <a:gd name="connsiteX44" fmla="*/ 502443 w 690562"/>
                <a:gd name="connsiteY44" fmla="*/ 154781 h 319087"/>
                <a:gd name="connsiteX45" fmla="*/ 523875 w 690562"/>
                <a:gd name="connsiteY45" fmla="*/ 171450 h 319087"/>
                <a:gd name="connsiteX46" fmla="*/ 531018 w 690562"/>
                <a:gd name="connsiteY46" fmla="*/ 185737 h 319087"/>
                <a:gd name="connsiteX47" fmla="*/ 545306 w 690562"/>
                <a:gd name="connsiteY47" fmla="*/ 190500 h 319087"/>
                <a:gd name="connsiteX48" fmla="*/ 531018 w 690562"/>
                <a:gd name="connsiteY48" fmla="*/ 204787 h 319087"/>
                <a:gd name="connsiteX49" fmla="*/ 528637 w 690562"/>
                <a:gd name="connsiteY49" fmla="*/ 216694 h 319087"/>
                <a:gd name="connsiteX50" fmla="*/ 547687 w 690562"/>
                <a:gd name="connsiteY50" fmla="*/ 235744 h 319087"/>
                <a:gd name="connsiteX51" fmla="*/ 547687 w 690562"/>
                <a:gd name="connsiteY51" fmla="*/ 235744 h 319087"/>
                <a:gd name="connsiteX52" fmla="*/ 581025 w 690562"/>
                <a:gd name="connsiteY52" fmla="*/ 247650 h 319087"/>
                <a:gd name="connsiteX53" fmla="*/ 595312 w 690562"/>
                <a:gd name="connsiteY53" fmla="*/ 242887 h 319087"/>
                <a:gd name="connsiteX54" fmla="*/ 602456 w 690562"/>
                <a:gd name="connsiteY54" fmla="*/ 264319 h 319087"/>
                <a:gd name="connsiteX55" fmla="*/ 602456 w 690562"/>
                <a:gd name="connsiteY55" fmla="*/ 292894 h 319087"/>
                <a:gd name="connsiteX56" fmla="*/ 611981 w 690562"/>
                <a:gd name="connsiteY56" fmla="*/ 297656 h 319087"/>
                <a:gd name="connsiteX57" fmla="*/ 631031 w 690562"/>
                <a:gd name="connsiteY57" fmla="*/ 297656 h 319087"/>
                <a:gd name="connsiteX58" fmla="*/ 650081 w 690562"/>
                <a:gd name="connsiteY58" fmla="*/ 285750 h 319087"/>
                <a:gd name="connsiteX59" fmla="*/ 669131 w 690562"/>
                <a:gd name="connsiteY59" fmla="*/ 278606 h 319087"/>
                <a:gd name="connsiteX60" fmla="*/ 681037 w 690562"/>
                <a:gd name="connsiteY60" fmla="*/ 278606 h 319087"/>
                <a:gd name="connsiteX61" fmla="*/ 690562 w 690562"/>
                <a:gd name="connsiteY61" fmla="*/ 204787 h 319087"/>
                <a:gd name="connsiteX62" fmla="*/ 614362 w 690562"/>
                <a:gd name="connsiteY62" fmla="*/ 228600 h 319087"/>
                <a:gd name="connsiteX63" fmla="*/ 600075 w 690562"/>
                <a:gd name="connsiteY63" fmla="*/ 173831 h 319087"/>
                <a:gd name="connsiteX64" fmla="*/ 583406 w 690562"/>
                <a:gd name="connsiteY64" fmla="*/ 145256 h 319087"/>
                <a:gd name="connsiteX65" fmla="*/ 585787 w 690562"/>
                <a:gd name="connsiteY65" fmla="*/ 121444 h 319087"/>
                <a:gd name="connsiteX66" fmla="*/ 566737 w 690562"/>
                <a:gd name="connsiteY66" fmla="*/ 83344 h 319087"/>
                <a:gd name="connsiteX67" fmla="*/ 561975 w 690562"/>
                <a:gd name="connsiteY67" fmla="*/ 50006 h 319087"/>
                <a:gd name="connsiteX68" fmla="*/ 533400 w 690562"/>
                <a:gd name="connsiteY68" fmla="*/ 0 h 319087"/>
                <a:gd name="connsiteX69" fmla="*/ 411956 w 690562"/>
                <a:gd name="connsiteY69" fmla="*/ 42862 h 319087"/>
                <a:gd name="connsiteX70" fmla="*/ 319087 w 690562"/>
                <a:gd name="connsiteY70" fmla="*/ 71437 h 319087"/>
                <a:gd name="connsiteX71" fmla="*/ 257175 w 690562"/>
                <a:gd name="connsiteY71" fmla="*/ 92869 h 319087"/>
                <a:gd name="connsiteX72" fmla="*/ 147637 w 690562"/>
                <a:gd name="connsiteY72" fmla="*/ 126206 h 319087"/>
                <a:gd name="connsiteX73" fmla="*/ 64293 w 690562"/>
                <a:gd name="connsiteY73" fmla="*/ 157162 h 319087"/>
                <a:gd name="connsiteX74" fmla="*/ 0 w 690562"/>
                <a:gd name="connsiteY74" fmla="*/ 180975 h 319087"/>
                <a:gd name="connsiteX0" fmla="*/ 0 w 690562"/>
                <a:gd name="connsiteY0" fmla="*/ 180975 h 319087"/>
                <a:gd name="connsiteX1" fmla="*/ 40481 w 690562"/>
                <a:gd name="connsiteY1" fmla="*/ 238125 h 319087"/>
                <a:gd name="connsiteX2" fmla="*/ 76200 w 690562"/>
                <a:gd name="connsiteY2" fmla="*/ 207169 h 319087"/>
                <a:gd name="connsiteX3" fmla="*/ 92868 w 690562"/>
                <a:gd name="connsiteY3" fmla="*/ 209550 h 319087"/>
                <a:gd name="connsiteX4" fmla="*/ 104775 w 690562"/>
                <a:gd name="connsiteY4" fmla="*/ 161925 h 319087"/>
                <a:gd name="connsiteX5" fmla="*/ 145256 w 690562"/>
                <a:gd name="connsiteY5" fmla="*/ 169069 h 319087"/>
                <a:gd name="connsiteX6" fmla="*/ 171450 w 690562"/>
                <a:gd name="connsiteY6" fmla="*/ 161925 h 319087"/>
                <a:gd name="connsiteX7" fmla="*/ 192881 w 690562"/>
                <a:gd name="connsiteY7" fmla="*/ 140494 h 319087"/>
                <a:gd name="connsiteX8" fmla="*/ 216693 w 690562"/>
                <a:gd name="connsiteY8" fmla="*/ 119062 h 319087"/>
                <a:gd name="connsiteX9" fmla="*/ 238125 w 690562"/>
                <a:gd name="connsiteY9" fmla="*/ 119062 h 319087"/>
                <a:gd name="connsiteX10" fmla="*/ 259556 w 690562"/>
                <a:gd name="connsiteY10" fmla="*/ 130969 h 319087"/>
                <a:gd name="connsiteX11" fmla="*/ 264318 w 690562"/>
                <a:gd name="connsiteY11" fmla="*/ 145256 h 319087"/>
                <a:gd name="connsiteX12" fmla="*/ 283368 w 690562"/>
                <a:gd name="connsiteY12" fmla="*/ 157162 h 319087"/>
                <a:gd name="connsiteX13" fmla="*/ 302418 w 690562"/>
                <a:gd name="connsiteY13" fmla="*/ 147637 h 319087"/>
                <a:gd name="connsiteX14" fmla="*/ 369093 w 690562"/>
                <a:gd name="connsiteY14" fmla="*/ 188119 h 319087"/>
                <a:gd name="connsiteX15" fmla="*/ 397668 w 690562"/>
                <a:gd name="connsiteY15" fmla="*/ 214312 h 319087"/>
                <a:gd name="connsiteX16" fmla="*/ 402431 w 690562"/>
                <a:gd name="connsiteY16" fmla="*/ 235744 h 319087"/>
                <a:gd name="connsiteX17" fmla="*/ 400050 w 690562"/>
                <a:gd name="connsiteY17" fmla="*/ 264319 h 319087"/>
                <a:gd name="connsiteX18" fmla="*/ 388143 w 690562"/>
                <a:gd name="connsiteY18" fmla="*/ 290512 h 319087"/>
                <a:gd name="connsiteX19" fmla="*/ 409575 w 690562"/>
                <a:gd name="connsiteY19" fmla="*/ 302419 h 319087"/>
                <a:gd name="connsiteX20" fmla="*/ 419100 w 690562"/>
                <a:gd name="connsiteY20" fmla="*/ 302419 h 319087"/>
                <a:gd name="connsiteX21" fmla="*/ 438150 w 690562"/>
                <a:gd name="connsiteY21" fmla="*/ 290512 h 319087"/>
                <a:gd name="connsiteX22" fmla="*/ 454818 w 690562"/>
                <a:gd name="connsiteY22" fmla="*/ 295275 h 319087"/>
                <a:gd name="connsiteX23" fmla="*/ 473868 w 690562"/>
                <a:gd name="connsiteY23" fmla="*/ 309562 h 319087"/>
                <a:gd name="connsiteX24" fmla="*/ 507206 w 690562"/>
                <a:gd name="connsiteY24" fmla="*/ 314325 h 319087"/>
                <a:gd name="connsiteX25" fmla="*/ 523875 w 690562"/>
                <a:gd name="connsiteY25" fmla="*/ 319087 h 319087"/>
                <a:gd name="connsiteX26" fmla="*/ 526256 w 690562"/>
                <a:gd name="connsiteY26" fmla="*/ 302419 h 319087"/>
                <a:gd name="connsiteX27" fmla="*/ 535781 w 690562"/>
                <a:gd name="connsiteY27" fmla="*/ 290512 h 319087"/>
                <a:gd name="connsiteX28" fmla="*/ 528637 w 690562"/>
                <a:gd name="connsiteY28" fmla="*/ 261937 h 319087"/>
                <a:gd name="connsiteX29" fmla="*/ 509587 w 690562"/>
                <a:gd name="connsiteY29" fmla="*/ 257175 h 319087"/>
                <a:gd name="connsiteX30" fmla="*/ 490537 w 690562"/>
                <a:gd name="connsiteY30" fmla="*/ 235744 h 319087"/>
                <a:gd name="connsiteX31" fmla="*/ 481012 w 690562"/>
                <a:gd name="connsiteY31" fmla="*/ 202406 h 319087"/>
                <a:gd name="connsiteX32" fmla="*/ 461962 w 690562"/>
                <a:gd name="connsiteY32" fmla="*/ 154781 h 319087"/>
                <a:gd name="connsiteX33" fmla="*/ 457200 w 690562"/>
                <a:gd name="connsiteY33" fmla="*/ 126206 h 319087"/>
                <a:gd name="connsiteX34" fmla="*/ 457200 w 690562"/>
                <a:gd name="connsiteY34" fmla="*/ 111919 h 319087"/>
                <a:gd name="connsiteX35" fmla="*/ 469106 w 690562"/>
                <a:gd name="connsiteY35" fmla="*/ 100012 h 319087"/>
                <a:gd name="connsiteX36" fmla="*/ 476250 w 690562"/>
                <a:gd name="connsiteY36" fmla="*/ 78581 h 319087"/>
                <a:gd name="connsiteX37" fmla="*/ 497681 w 690562"/>
                <a:gd name="connsiteY37" fmla="*/ 73819 h 319087"/>
                <a:gd name="connsiteX38" fmla="*/ 500062 w 690562"/>
                <a:gd name="connsiteY38" fmla="*/ 92869 h 319087"/>
                <a:gd name="connsiteX39" fmla="*/ 495300 w 690562"/>
                <a:gd name="connsiteY39" fmla="*/ 107156 h 319087"/>
                <a:gd name="connsiteX40" fmla="*/ 509587 w 690562"/>
                <a:gd name="connsiteY40" fmla="*/ 116681 h 319087"/>
                <a:gd name="connsiteX41" fmla="*/ 509587 w 690562"/>
                <a:gd name="connsiteY41" fmla="*/ 126206 h 319087"/>
                <a:gd name="connsiteX42" fmla="*/ 504825 w 690562"/>
                <a:gd name="connsiteY42" fmla="*/ 147637 h 319087"/>
                <a:gd name="connsiteX43" fmla="*/ 502443 w 690562"/>
                <a:gd name="connsiteY43" fmla="*/ 154781 h 319087"/>
                <a:gd name="connsiteX44" fmla="*/ 523875 w 690562"/>
                <a:gd name="connsiteY44" fmla="*/ 171450 h 319087"/>
                <a:gd name="connsiteX45" fmla="*/ 531018 w 690562"/>
                <a:gd name="connsiteY45" fmla="*/ 185737 h 319087"/>
                <a:gd name="connsiteX46" fmla="*/ 545306 w 690562"/>
                <a:gd name="connsiteY46" fmla="*/ 190500 h 319087"/>
                <a:gd name="connsiteX47" fmla="*/ 531018 w 690562"/>
                <a:gd name="connsiteY47" fmla="*/ 204787 h 319087"/>
                <a:gd name="connsiteX48" fmla="*/ 528637 w 690562"/>
                <a:gd name="connsiteY48" fmla="*/ 216694 h 319087"/>
                <a:gd name="connsiteX49" fmla="*/ 547687 w 690562"/>
                <a:gd name="connsiteY49" fmla="*/ 235744 h 319087"/>
                <a:gd name="connsiteX50" fmla="*/ 547687 w 690562"/>
                <a:gd name="connsiteY50" fmla="*/ 235744 h 319087"/>
                <a:gd name="connsiteX51" fmla="*/ 581025 w 690562"/>
                <a:gd name="connsiteY51" fmla="*/ 247650 h 319087"/>
                <a:gd name="connsiteX52" fmla="*/ 595312 w 690562"/>
                <a:gd name="connsiteY52" fmla="*/ 242887 h 319087"/>
                <a:gd name="connsiteX53" fmla="*/ 602456 w 690562"/>
                <a:gd name="connsiteY53" fmla="*/ 264319 h 319087"/>
                <a:gd name="connsiteX54" fmla="*/ 602456 w 690562"/>
                <a:gd name="connsiteY54" fmla="*/ 292894 h 319087"/>
                <a:gd name="connsiteX55" fmla="*/ 611981 w 690562"/>
                <a:gd name="connsiteY55" fmla="*/ 297656 h 319087"/>
                <a:gd name="connsiteX56" fmla="*/ 631031 w 690562"/>
                <a:gd name="connsiteY56" fmla="*/ 297656 h 319087"/>
                <a:gd name="connsiteX57" fmla="*/ 650081 w 690562"/>
                <a:gd name="connsiteY57" fmla="*/ 285750 h 319087"/>
                <a:gd name="connsiteX58" fmla="*/ 669131 w 690562"/>
                <a:gd name="connsiteY58" fmla="*/ 278606 h 319087"/>
                <a:gd name="connsiteX59" fmla="*/ 681037 w 690562"/>
                <a:gd name="connsiteY59" fmla="*/ 278606 h 319087"/>
                <a:gd name="connsiteX60" fmla="*/ 690562 w 690562"/>
                <a:gd name="connsiteY60" fmla="*/ 204787 h 319087"/>
                <a:gd name="connsiteX61" fmla="*/ 614362 w 690562"/>
                <a:gd name="connsiteY61" fmla="*/ 228600 h 319087"/>
                <a:gd name="connsiteX62" fmla="*/ 600075 w 690562"/>
                <a:gd name="connsiteY62" fmla="*/ 173831 h 319087"/>
                <a:gd name="connsiteX63" fmla="*/ 583406 w 690562"/>
                <a:gd name="connsiteY63" fmla="*/ 145256 h 319087"/>
                <a:gd name="connsiteX64" fmla="*/ 585787 w 690562"/>
                <a:gd name="connsiteY64" fmla="*/ 121444 h 319087"/>
                <a:gd name="connsiteX65" fmla="*/ 566737 w 690562"/>
                <a:gd name="connsiteY65" fmla="*/ 83344 h 319087"/>
                <a:gd name="connsiteX66" fmla="*/ 561975 w 690562"/>
                <a:gd name="connsiteY66" fmla="*/ 50006 h 319087"/>
                <a:gd name="connsiteX67" fmla="*/ 533400 w 690562"/>
                <a:gd name="connsiteY67" fmla="*/ 0 h 319087"/>
                <a:gd name="connsiteX68" fmla="*/ 411956 w 690562"/>
                <a:gd name="connsiteY68" fmla="*/ 42862 h 319087"/>
                <a:gd name="connsiteX69" fmla="*/ 319087 w 690562"/>
                <a:gd name="connsiteY69" fmla="*/ 71437 h 319087"/>
                <a:gd name="connsiteX70" fmla="*/ 257175 w 690562"/>
                <a:gd name="connsiteY70" fmla="*/ 92869 h 319087"/>
                <a:gd name="connsiteX71" fmla="*/ 147637 w 690562"/>
                <a:gd name="connsiteY71" fmla="*/ 126206 h 319087"/>
                <a:gd name="connsiteX72" fmla="*/ 64293 w 690562"/>
                <a:gd name="connsiteY72" fmla="*/ 157162 h 319087"/>
                <a:gd name="connsiteX73" fmla="*/ 0 w 690562"/>
                <a:gd name="connsiteY73" fmla="*/ 180975 h 319087"/>
                <a:gd name="connsiteX0" fmla="*/ 0 w 690562"/>
                <a:gd name="connsiteY0" fmla="*/ 180975 h 319087"/>
                <a:gd name="connsiteX1" fmla="*/ 40481 w 690562"/>
                <a:gd name="connsiteY1" fmla="*/ 238125 h 319087"/>
                <a:gd name="connsiteX2" fmla="*/ 76200 w 690562"/>
                <a:gd name="connsiteY2" fmla="*/ 207169 h 319087"/>
                <a:gd name="connsiteX3" fmla="*/ 92868 w 690562"/>
                <a:gd name="connsiteY3" fmla="*/ 209550 h 319087"/>
                <a:gd name="connsiteX4" fmla="*/ 104775 w 690562"/>
                <a:gd name="connsiteY4" fmla="*/ 161925 h 319087"/>
                <a:gd name="connsiteX5" fmla="*/ 145256 w 690562"/>
                <a:gd name="connsiteY5" fmla="*/ 169069 h 319087"/>
                <a:gd name="connsiteX6" fmla="*/ 171450 w 690562"/>
                <a:gd name="connsiteY6" fmla="*/ 161925 h 319087"/>
                <a:gd name="connsiteX7" fmla="*/ 192881 w 690562"/>
                <a:gd name="connsiteY7" fmla="*/ 140494 h 319087"/>
                <a:gd name="connsiteX8" fmla="*/ 216693 w 690562"/>
                <a:gd name="connsiteY8" fmla="*/ 119062 h 319087"/>
                <a:gd name="connsiteX9" fmla="*/ 238125 w 690562"/>
                <a:gd name="connsiteY9" fmla="*/ 119062 h 319087"/>
                <a:gd name="connsiteX10" fmla="*/ 259556 w 690562"/>
                <a:gd name="connsiteY10" fmla="*/ 130969 h 319087"/>
                <a:gd name="connsiteX11" fmla="*/ 264318 w 690562"/>
                <a:gd name="connsiteY11" fmla="*/ 145256 h 319087"/>
                <a:gd name="connsiteX12" fmla="*/ 283368 w 690562"/>
                <a:gd name="connsiteY12" fmla="*/ 157162 h 319087"/>
                <a:gd name="connsiteX13" fmla="*/ 302418 w 690562"/>
                <a:gd name="connsiteY13" fmla="*/ 147637 h 319087"/>
                <a:gd name="connsiteX14" fmla="*/ 361950 w 690562"/>
                <a:gd name="connsiteY14" fmla="*/ 195297 h 319087"/>
                <a:gd name="connsiteX15" fmla="*/ 397668 w 690562"/>
                <a:gd name="connsiteY15" fmla="*/ 214312 h 319087"/>
                <a:gd name="connsiteX16" fmla="*/ 402431 w 690562"/>
                <a:gd name="connsiteY16" fmla="*/ 235744 h 319087"/>
                <a:gd name="connsiteX17" fmla="*/ 400050 w 690562"/>
                <a:gd name="connsiteY17" fmla="*/ 264319 h 319087"/>
                <a:gd name="connsiteX18" fmla="*/ 388143 w 690562"/>
                <a:gd name="connsiteY18" fmla="*/ 290512 h 319087"/>
                <a:gd name="connsiteX19" fmla="*/ 409575 w 690562"/>
                <a:gd name="connsiteY19" fmla="*/ 302419 h 319087"/>
                <a:gd name="connsiteX20" fmla="*/ 419100 w 690562"/>
                <a:gd name="connsiteY20" fmla="*/ 302419 h 319087"/>
                <a:gd name="connsiteX21" fmla="*/ 438150 w 690562"/>
                <a:gd name="connsiteY21" fmla="*/ 290512 h 319087"/>
                <a:gd name="connsiteX22" fmla="*/ 454818 w 690562"/>
                <a:gd name="connsiteY22" fmla="*/ 295275 h 319087"/>
                <a:gd name="connsiteX23" fmla="*/ 473868 w 690562"/>
                <a:gd name="connsiteY23" fmla="*/ 309562 h 319087"/>
                <a:gd name="connsiteX24" fmla="*/ 507206 w 690562"/>
                <a:gd name="connsiteY24" fmla="*/ 314325 h 319087"/>
                <a:gd name="connsiteX25" fmla="*/ 523875 w 690562"/>
                <a:gd name="connsiteY25" fmla="*/ 319087 h 319087"/>
                <a:gd name="connsiteX26" fmla="*/ 526256 w 690562"/>
                <a:gd name="connsiteY26" fmla="*/ 302419 h 319087"/>
                <a:gd name="connsiteX27" fmla="*/ 535781 w 690562"/>
                <a:gd name="connsiteY27" fmla="*/ 290512 h 319087"/>
                <a:gd name="connsiteX28" fmla="*/ 528637 w 690562"/>
                <a:gd name="connsiteY28" fmla="*/ 261937 h 319087"/>
                <a:gd name="connsiteX29" fmla="*/ 509587 w 690562"/>
                <a:gd name="connsiteY29" fmla="*/ 257175 h 319087"/>
                <a:gd name="connsiteX30" fmla="*/ 490537 w 690562"/>
                <a:gd name="connsiteY30" fmla="*/ 235744 h 319087"/>
                <a:gd name="connsiteX31" fmla="*/ 481012 w 690562"/>
                <a:gd name="connsiteY31" fmla="*/ 202406 h 319087"/>
                <a:gd name="connsiteX32" fmla="*/ 461962 w 690562"/>
                <a:gd name="connsiteY32" fmla="*/ 154781 h 319087"/>
                <a:gd name="connsiteX33" fmla="*/ 457200 w 690562"/>
                <a:gd name="connsiteY33" fmla="*/ 126206 h 319087"/>
                <a:gd name="connsiteX34" fmla="*/ 457200 w 690562"/>
                <a:gd name="connsiteY34" fmla="*/ 111919 h 319087"/>
                <a:gd name="connsiteX35" fmla="*/ 469106 w 690562"/>
                <a:gd name="connsiteY35" fmla="*/ 100012 h 319087"/>
                <a:gd name="connsiteX36" fmla="*/ 476250 w 690562"/>
                <a:gd name="connsiteY36" fmla="*/ 78581 h 319087"/>
                <a:gd name="connsiteX37" fmla="*/ 497681 w 690562"/>
                <a:gd name="connsiteY37" fmla="*/ 73819 h 319087"/>
                <a:gd name="connsiteX38" fmla="*/ 500062 w 690562"/>
                <a:gd name="connsiteY38" fmla="*/ 92869 h 319087"/>
                <a:gd name="connsiteX39" fmla="*/ 495300 w 690562"/>
                <a:gd name="connsiteY39" fmla="*/ 107156 h 319087"/>
                <a:gd name="connsiteX40" fmla="*/ 509587 w 690562"/>
                <a:gd name="connsiteY40" fmla="*/ 116681 h 319087"/>
                <a:gd name="connsiteX41" fmla="*/ 509587 w 690562"/>
                <a:gd name="connsiteY41" fmla="*/ 126206 h 319087"/>
                <a:gd name="connsiteX42" fmla="*/ 504825 w 690562"/>
                <a:gd name="connsiteY42" fmla="*/ 147637 h 319087"/>
                <a:gd name="connsiteX43" fmla="*/ 502443 w 690562"/>
                <a:gd name="connsiteY43" fmla="*/ 154781 h 319087"/>
                <a:gd name="connsiteX44" fmla="*/ 523875 w 690562"/>
                <a:gd name="connsiteY44" fmla="*/ 171450 h 319087"/>
                <a:gd name="connsiteX45" fmla="*/ 531018 w 690562"/>
                <a:gd name="connsiteY45" fmla="*/ 185737 h 319087"/>
                <a:gd name="connsiteX46" fmla="*/ 545306 w 690562"/>
                <a:gd name="connsiteY46" fmla="*/ 190500 h 319087"/>
                <a:gd name="connsiteX47" fmla="*/ 531018 w 690562"/>
                <a:gd name="connsiteY47" fmla="*/ 204787 h 319087"/>
                <a:gd name="connsiteX48" fmla="*/ 528637 w 690562"/>
                <a:gd name="connsiteY48" fmla="*/ 216694 h 319087"/>
                <a:gd name="connsiteX49" fmla="*/ 547687 w 690562"/>
                <a:gd name="connsiteY49" fmla="*/ 235744 h 319087"/>
                <a:gd name="connsiteX50" fmla="*/ 547687 w 690562"/>
                <a:gd name="connsiteY50" fmla="*/ 235744 h 319087"/>
                <a:gd name="connsiteX51" fmla="*/ 581025 w 690562"/>
                <a:gd name="connsiteY51" fmla="*/ 247650 h 319087"/>
                <a:gd name="connsiteX52" fmla="*/ 595312 w 690562"/>
                <a:gd name="connsiteY52" fmla="*/ 242887 h 319087"/>
                <a:gd name="connsiteX53" fmla="*/ 602456 w 690562"/>
                <a:gd name="connsiteY53" fmla="*/ 264319 h 319087"/>
                <a:gd name="connsiteX54" fmla="*/ 602456 w 690562"/>
                <a:gd name="connsiteY54" fmla="*/ 292894 h 319087"/>
                <a:gd name="connsiteX55" fmla="*/ 611981 w 690562"/>
                <a:gd name="connsiteY55" fmla="*/ 297656 h 319087"/>
                <a:gd name="connsiteX56" fmla="*/ 631031 w 690562"/>
                <a:gd name="connsiteY56" fmla="*/ 297656 h 319087"/>
                <a:gd name="connsiteX57" fmla="*/ 650081 w 690562"/>
                <a:gd name="connsiteY57" fmla="*/ 285750 h 319087"/>
                <a:gd name="connsiteX58" fmla="*/ 669131 w 690562"/>
                <a:gd name="connsiteY58" fmla="*/ 278606 h 319087"/>
                <a:gd name="connsiteX59" fmla="*/ 681037 w 690562"/>
                <a:gd name="connsiteY59" fmla="*/ 278606 h 319087"/>
                <a:gd name="connsiteX60" fmla="*/ 690562 w 690562"/>
                <a:gd name="connsiteY60" fmla="*/ 204787 h 319087"/>
                <a:gd name="connsiteX61" fmla="*/ 614362 w 690562"/>
                <a:gd name="connsiteY61" fmla="*/ 228600 h 319087"/>
                <a:gd name="connsiteX62" fmla="*/ 600075 w 690562"/>
                <a:gd name="connsiteY62" fmla="*/ 173831 h 319087"/>
                <a:gd name="connsiteX63" fmla="*/ 583406 w 690562"/>
                <a:gd name="connsiteY63" fmla="*/ 145256 h 319087"/>
                <a:gd name="connsiteX64" fmla="*/ 585787 w 690562"/>
                <a:gd name="connsiteY64" fmla="*/ 121444 h 319087"/>
                <a:gd name="connsiteX65" fmla="*/ 566737 w 690562"/>
                <a:gd name="connsiteY65" fmla="*/ 83344 h 319087"/>
                <a:gd name="connsiteX66" fmla="*/ 561975 w 690562"/>
                <a:gd name="connsiteY66" fmla="*/ 50006 h 319087"/>
                <a:gd name="connsiteX67" fmla="*/ 533400 w 690562"/>
                <a:gd name="connsiteY67" fmla="*/ 0 h 319087"/>
                <a:gd name="connsiteX68" fmla="*/ 411956 w 690562"/>
                <a:gd name="connsiteY68" fmla="*/ 42862 h 319087"/>
                <a:gd name="connsiteX69" fmla="*/ 319087 w 690562"/>
                <a:gd name="connsiteY69" fmla="*/ 71437 h 319087"/>
                <a:gd name="connsiteX70" fmla="*/ 257175 w 690562"/>
                <a:gd name="connsiteY70" fmla="*/ 92869 h 319087"/>
                <a:gd name="connsiteX71" fmla="*/ 147637 w 690562"/>
                <a:gd name="connsiteY71" fmla="*/ 126206 h 319087"/>
                <a:gd name="connsiteX72" fmla="*/ 64293 w 690562"/>
                <a:gd name="connsiteY72" fmla="*/ 157162 h 319087"/>
                <a:gd name="connsiteX73" fmla="*/ 0 w 690562"/>
                <a:gd name="connsiteY73" fmla="*/ 180975 h 319087"/>
                <a:gd name="connsiteX0" fmla="*/ 0 w 690562"/>
                <a:gd name="connsiteY0" fmla="*/ 180975 h 319087"/>
                <a:gd name="connsiteX1" fmla="*/ 40481 w 690562"/>
                <a:gd name="connsiteY1" fmla="*/ 238125 h 319087"/>
                <a:gd name="connsiteX2" fmla="*/ 76200 w 690562"/>
                <a:gd name="connsiteY2" fmla="*/ 207169 h 319087"/>
                <a:gd name="connsiteX3" fmla="*/ 92868 w 690562"/>
                <a:gd name="connsiteY3" fmla="*/ 209550 h 319087"/>
                <a:gd name="connsiteX4" fmla="*/ 104775 w 690562"/>
                <a:gd name="connsiteY4" fmla="*/ 161925 h 319087"/>
                <a:gd name="connsiteX5" fmla="*/ 145256 w 690562"/>
                <a:gd name="connsiteY5" fmla="*/ 169069 h 319087"/>
                <a:gd name="connsiteX6" fmla="*/ 171450 w 690562"/>
                <a:gd name="connsiteY6" fmla="*/ 161925 h 319087"/>
                <a:gd name="connsiteX7" fmla="*/ 192881 w 690562"/>
                <a:gd name="connsiteY7" fmla="*/ 140494 h 319087"/>
                <a:gd name="connsiteX8" fmla="*/ 216693 w 690562"/>
                <a:gd name="connsiteY8" fmla="*/ 119062 h 319087"/>
                <a:gd name="connsiteX9" fmla="*/ 238125 w 690562"/>
                <a:gd name="connsiteY9" fmla="*/ 119062 h 319087"/>
                <a:gd name="connsiteX10" fmla="*/ 259556 w 690562"/>
                <a:gd name="connsiteY10" fmla="*/ 130969 h 319087"/>
                <a:gd name="connsiteX11" fmla="*/ 264318 w 690562"/>
                <a:gd name="connsiteY11" fmla="*/ 145256 h 319087"/>
                <a:gd name="connsiteX12" fmla="*/ 283368 w 690562"/>
                <a:gd name="connsiteY12" fmla="*/ 157162 h 319087"/>
                <a:gd name="connsiteX13" fmla="*/ 304800 w 690562"/>
                <a:gd name="connsiteY13" fmla="*/ 154817 h 319087"/>
                <a:gd name="connsiteX14" fmla="*/ 361950 w 690562"/>
                <a:gd name="connsiteY14" fmla="*/ 195297 h 319087"/>
                <a:gd name="connsiteX15" fmla="*/ 397668 w 690562"/>
                <a:gd name="connsiteY15" fmla="*/ 214312 h 319087"/>
                <a:gd name="connsiteX16" fmla="*/ 402431 w 690562"/>
                <a:gd name="connsiteY16" fmla="*/ 235744 h 319087"/>
                <a:gd name="connsiteX17" fmla="*/ 400050 w 690562"/>
                <a:gd name="connsiteY17" fmla="*/ 264319 h 319087"/>
                <a:gd name="connsiteX18" fmla="*/ 388143 w 690562"/>
                <a:gd name="connsiteY18" fmla="*/ 290512 h 319087"/>
                <a:gd name="connsiteX19" fmla="*/ 409575 w 690562"/>
                <a:gd name="connsiteY19" fmla="*/ 302419 h 319087"/>
                <a:gd name="connsiteX20" fmla="*/ 419100 w 690562"/>
                <a:gd name="connsiteY20" fmla="*/ 302419 h 319087"/>
                <a:gd name="connsiteX21" fmla="*/ 438150 w 690562"/>
                <a:gd name="connsiteY21" fmla="*/ 290512 h 319087"/>
                <a:gd name="connsiteX22" fmla="*/ 454818 w 690562"/>
                <a:gd name="connsiteY22" fmla="*/ 295275 h 319087"/>
                <a:gd name="connsiteX23" fmla="*/ 473868 w 690562"/>
                <a:gd name="connsiteY23" fmla="*/ 309562 h 319087"/>
                <a:gd name="connsiteX24" fmla="*/ 507206 w 690562"/>
                <a:gd name="connsiteY24" fmla="*/ 314325 h 319087"/>
                <a:gd name="connsiteX25" fmla="*/ 523875 w 690562"/>
                <a:gd name="connsiteY25" fmla="*/ 319087 h 319087"/>
                <a:gd name="connsiteX26" fmla="*/ 526256 w 690562"/>
                <a:gd name="connsiteY26" fmla="*/ 302419 h 319087"/>
                <a:gd name="connsiteX27" fmla="*/ 535781 w 690562"/>
                <a:gd name="connsiteY27" fmla="*/ 290512 h 319087"/>
                <a:gd name="connsiteX28" fmla="*/ 528637 w 690562"/>
                <a:gd name="connsiteY28" fmla="*/ 261937 h 319087"/>
                <a:gd name="connsiteX29" fmla="*/ 509587 w 690562"/>
                <a:gd name="connsiteY29" fmla="*/ 257175 h 319087"/>
                <a:gd name="connsiteX30" fmla="*/ 490537 w 690562"/>
                <a:gd name="connsiteY30" fmla="*/ 235744 h 319087"/>
                <a:gd name="connsiteX31" fmla="*/ 481012 w 690562"/>
                <a:gd name="connsiteY31" fmla="*/ 202406 h 319087"/>
                <a:gd name="connsiteX32" fmla="*/ 461962 w 690562"/>
                <a:gd name="connsiteY32" fmla="*/ 154781 h 319087"/>
                <a:gd name="connsiteX33" fmla="*/ 457200 w 690562"/>
                <a:gd name="connsiteY33" fmla="*/ 126206 h 319087"/>
                <a:gd name="connsiteX34" fmla="*/ 457200 w 690562"/>
                <a:gd name="connsiteY34" fmla="*/ 111919 h 319087"/>
                <a:gd name="connsiteX35" fmla="*/ 469106 w 690562"/>
                <a:gd name="connsiteY35" fmla="*/ 100012 h 319087"/>
                <a:gd name="connsiteX36" fmla="*/ 476250 w 690562"/>
                <a:gd name="connsiteY36" fmla="*/ 78581 h 319087"/>
                <a:gd name="connsiteX37" fmla="*/ 497681 w 690562"/>
                <a:gd name="connsiteY37" fmla="*/ 73819 h 319087"/>
                <a:gd name="connsiteX38" fmla="*/ 500062 w 690562"/>
                <a:gd name="connsiteY38" fmla="*/ 92869 h 319087"/>
                <a:gd name="connsiteX39" fmla="*/ 495300 w 690562"/>
                <a:gd name="connsiteY39" fmla="*/ 107156 h 319087"/>
                <a:gd name="connsiteX40" fmla="*/ 509587 w 690562"/>
                <a:gd name="connsiteY40" fmla="*/ 116681 h 319087"/>
                <a:gd name="connsiteX41" fmla="*/ 509587 w 690562"/>
                <a:gd name="connsiteY41" fmla="*/ 126206 h 319087"/>
                <a:gd name="connsiteX42" fmla="*/ 504825 w 690562"/>
                <a:gd name="connsiteY42" fmla="*/ 147637 h 319087"/>
                <a:gd name="connsiteX43" fmla="*/ 502443 w 690562"/>
                <a:gd name="connsiteY43" fmla="*/ 154781 h 319087"/>
                <a:gd name="connsiteX44" fmla="*/ 523875 w 690562"/>
                <a:gd name="connsiteY44" fmla="*/ 171450 h 319087"/>
                <a:gd name="connsiteX45" fmla="*/ 531018 w 690562"/>
                <a:gd name="connsiteY45" fmla="*/ 185737 h 319087"/>
                <a:gd name="connsiteX46" fmla="*/ 545306 w 690562"/>
                <a:gd name="connsiteY46" fmla="*/ 190500 h 319087"/>
                <a:gd name="connsiteX47" fmla="*/ 531018 w 690562"/>
                <a:gd name="connsiteY47" fmla="*/ 204787 h 319087"/>
                <a:gd name="connsiteX48" fmla="*/ 528637 w 690562"/>
                <a:gd name="connsiteY48" fmla="*/ 216694 h 319087"/>
                <a:gd name="connsiteX49" fmla="*/ 547687 w 690562"/>
                <a:gd name="connsiteY49" fmla="*/ 235744 h 319087"/>
                <a:gd name="connsiteX50" fmla="*/ 547687 w 690562"/>
                <a:gd name="connsiteY50" fmla="*/ 235744 h 319087"/>
                <a:gd name="connsiteX51" fmla="*/ 581025 w 690562"/>
                <a:gd name="connsiteY51" fmla="*/ 247650 h 319087"/>
                <a:gd name="connsiteX52" fmla="*/ 595312 w 690562"/>
                <a:gd name="connsiteY52" fmla="*/ 242887 h 319087"/>
                <a:gd name="connsiteX53" fmla="*/ 602456 w 690562"/>
                <a:gd name="connsiteY53" fmla="*/ 264319 h 319087"/>
                <a:gd name="connsiteX54" fmla="*/ 602456 w 690562"/>
                <a:gd name="connsiteY54" fmla="*/ 292894 h 319087"/>
                <a:gd name="connsiteX55" fmla="*/ 611981 w 690562"/>
                <a:gd name="connsiteY55" fmla="*/ 297656 h 319087"/>
                <a:gd name="connsiteX56" fmla="*/ 631031 w 690562"/>
                <a:gd name="connsiteY56" fmla="*/ 297656 h 319087"/>
                <a:gd name="connsiteX57" fmla="*/ 650081 w 690562"/>
                <a:gd name="connsiteY57" fmla="*/ 285750 h 319087"/>
                <a:gd name="connsiteX58" fmla="*/ 669131 w 690562"/>
                <a:gd name="connsiteY58" fmla="*/ 278606 h 319087"/>
                <a:gd name="connsiteX59" fmla="*/ 681037 w 690562"/>
                <a:gd name="connsiteY59" fmla="*/ 278606 h 319087"/>
                <a:gd name="connsiteX60" fmla="*/ 690562 w 690562"/>
                <a:gd name="connsiteY60" fmla="*/ 204787 h 319087"/>
                <a:gd name="connsiteX61" fmla="*/ 614362 w 690562"/>
                <a:gd name="connsiteY61" fmla="*/ 228600 h 319087"/>
                <a:gd name="connsiteX62" fmla="*/ 600075 w 690562"/>
                <a:gd name="connsiteY62" fmla="*/ 173831 h 319087"/>
                <a:gd name="connsiteX63" fmla="*/ 583406 w 690562"/>
                <a:gd name="connsiteY63" fmla="*/ 145256 h 319087"/>
                <a:gd name="connsiteX64" fmla="*/ 585787 w 690562"/>
                <a:gd name="connsiteY64" fmla="*/ 121444 h 319087"/>
                <a:gd name="connsiteX65" fmla="*/ 566737 w 690562"/>
                <a:gd name="connsiteY65" fmla="*/ 83344 h 319087"/>
                <a:gd name="connsiteX66" fmla="*/ 561975 w 690562"/>
                <a:gd name="connsiteY66" fmla="*/ 50006 h 319087"/>
                <a:gd name="connsiteX67" fmla="*/ 533400 w 690562"/>
                <a:gd name="connsiteY67" fmla="*/ 0 h 319087"/>
                <a:gd name="connsiteX68" fmla="*/ 411956 w 690562"/>
                <a:gd name="connsiteY68" fmla="*/ 42862 h 319087"/>
                <a:gd name="connsiteX69" fmla="*/ 319087 w 690562"/>
                <a:gd name="connsiteY69" fmla="*/ 71437 h 319087"/>
                <a:gd name="connsiteX70" fmla="*/ 257175 w 690562"/>
                <a:gd name="connsiteY70" fmla="*/ 92869 h 319087"/>
                <a:gd name="connsiteX71" fmla="*/ 147637 w 690562"/>
                <a:gd name="connsiteY71" fmla="*/ 126206 h 319087"/>
                <a:gd name="connsiteX72" fmla="*/ 64293 w 690562"/>
                <a:gd name="connsiteY72" fmla="*/ 157162 h 319087"/>
                <a:gd name="connsiteX73" fmla="*/ 0 w 690562"/>
                <a:gd name="connsiteY73" fmla="*/ 180975 h 319087"/>
                <a:gd name="connsiteX0" fmla="*/ 0 w 690562"/>
                <a:gd name="connsiteY0" fmla="*/ 180975 h 319087"/>
                <a:gd name="connsiteX1" fmla="*/ 40481 w 690562"/>
                <a:gd name="connsiteY1" fmla="*/ 238125 h 319087"/>
                <a:gd name="connsiteX2" fmla="*/ 76200 w 690562"/>
                <a:gd name="connsiteY2" fmla="*/ 207169 h 319087"/>
                <a:gd name="connsiteX3" fmla="*/ 92868 w 690562"/>
                <a:gd name="connsiteY3" fmla="*/ 209550 h 319087"/>
                <a:gd name="connsiteX4" fmla="*/ 104775 w 690562"/>
                <a:gd name="connsiteY4" fmla="*/ 161925 h 319087"/>
                <a:gd name="connsiteX5" fmla="*/ 145256 w 690562"/>
                <a:gd name="connsiteY5" fmla="*/ 169069 h 319087"/>
                <a:gd name="connsiteX6" fmla="*/ 171450 w 690562"/>
                <a:gd name="connsiteY6" fmla="*/ 161925 h 319087"/>
                <a:gd name="connsiteX7" fmla="*/ 192881 w 690562"/>
                <a:gd name="connsiteY7" fmla="*/ 140494 h 319087"/>
                <a:gd name="connsiteX8" fmla="*/ 216693 w 690562"/>
                <a:gd name="connsiteY8" fmla="*/ 119062 h 319087"/>
                <a:gd name="connsiteX9" fmla="*/ 238125 w 690562"/>
                <a:gd name="connsiteY9" fmla="*/ 119062 h 319087"/>
                <a:gd name="connsiteX10" fmla="*/ 259556 w 690562"/>
                <a:gd name="connsiteY10" fmla="*/ 130969 h 319087"/>
                <a:gd name="connsiteX11" fmla="*/ 264318 w 690562"/>
                <a:gd name="connsiteY11" fmla="*/ 145256 h 319087"/>
                <a:gd name="connsiteX12" fmla="*/ 283368 w 690562"/>
                <a:gd name="connsiteY12" fmla="*/ 157162 h 319087"/>
                <a:gd name="connsiteX13" fmla="*/ 304800 w 690562"/>
                <a:gd name="connsiteY13" fmla="*/ 154817 h 319087"/>
                <a:gd name="connsiteX14" fmla="*/ 361950 w 690562"/>
                <a:gd name="connsiteY14" fmla="*/ 195297 h 319087"/>
                <a:gd name="connsiteX15" fmla="*/ 397668 w 690562"/>
                <a:gd name="connsiteY15" fmla="*/ 214312 h 319087"/>
                <a:gd name="connsiteX16" fmla="*/ 402431 w 690562"/>
                <a:gd name="connsiteY16" fmla="*/ 235744 h 319087"/>
                <a:gd name="connsiteX17" fmla="*/ 400050 w 690562"/>
                <a:gd name="connsiteY17" fmla="*/ 264319 h 319087"/>
                <a:gd name="connsiteX18" fmla="*/ 388143 w 690562"/>
                <a:gd name="connsiteY18" fmla="*/ 290512 h 319087"/>
                <a:gd name="connsiteX19" fmla="*/ 409575 w 690562"/>
                <a:gd name="connsiteY19" fmla="*/ 302419 h 319087"/>
                <a:gd name="connsiteX20" fmla="*/ 419100 w 690562"/>
                <a:gd name="connsiteY20" fmla="*/ 302419 h 319087"/>
                <a:gd name="connsiteX21" fmla="*/ 438150 w 690562"/>
                <a:gd name="connsiteY21" fmla="*/ 290512 h 319087"/>
                <a:gd name="connsiteX22" fmla="*/ 473868 w 690562"/>
                <a:gd name="connsiteY22" fmla="*/ 309562 h 319087"/>
                <a:gd name="connsiteX23" fmla="*/ 507206 w 690562"/>
                <a:gd name="connsiteY23" fmla="*/ 314325 h 319087"/>
                <a:gd name="connsiteX24" fmla="*/ 523875 w 690562"/>
                <a:gd name="connsiteY24" fmla="*/ 319087 h 319087"/>
                <a:gd name="connsiteX25" fmla="*/ 526256 w 690562"/>
                <a:gd name="connsiteY25" fmla="*/ 302419 h 319087"/>
                <a:gd name="connsiteX26" fmla="*/ 535781 w 690562"/>
                <a:gd name="connsiteY26" fmla="*/ 290512 h 319087"/>
                <a:gd name="connsiteX27" fmla="*/ 528637 w 690562"/>
                <a:gd name="connsiteY27" fmla="*/ 261937 h 319087"/>
                <a:gd name="connsiteX28" fmla="*/ 509587 w 690562"/>
                <a:gd name="connsiteY28" fmla="*/ 257175 h 319087"/>
                <a:gd name="connsiteX29" fmla="*/ 490537 w 690562"/>
                <a:gd name="connsiteY29" fmla="*/ 235744 h 319087"/>
                <a:gd name="connsiteX30" fmla="*/ 481012 w 690562"/>
                <a:gd name="connsiteY30" fmla="*/ 202406 h 319087"/>
                <a:gd name="connsiteX31" fmla="*/ 461962 w 690562"/>
                <a:gd name="connsiteY31" fmla="*/ 154781 h 319087"/>
                <a:gd name="connsiteX32" fmla="*/ 457200 w 690562"/>
                <a:gd name="connsiteY32" fmla="*/ 126206 h 319087"/>
                <a:gd name="connsiteX33" fmla="*/ 457200 w 690562"/>
                <a:gd name="connsiteY33" fmla="*/ 111919 h 319087"/>
                <a:gd name="connsiteX34" fmla="*/ 469106 w 690562"/>
                <a:gd name="connsiteY34" fmla="*/ 100012 h 319087"/>
                <a:gd name="connsiteX35" fmla="*/ 476250 w 690562"/>
                <a:gd name="connsiteY35" fmla="*/ 78581 h 319087"/>
                <a:gd name="connsiteX36" fmla="*/ 497681 w 690562"/>
                <a:gd name="connsiteY36" fmla="*/ 73819 h 319087"/>
                <a:gd name="connsiteX37" fmla="*/ 500062 w 690562"/>
                <a:gd name="connsiteY37" fmla="*/ 92869 h 319087"/>
                <a:gd name="connsiteX38" fmla="*/ 495300 w 690562"/>
                <a:gd name="connsiteY38" fmla="*/ 107156 h 319087"/>
                <a:gd name="connsiteX39" fmla="*/ 509587 w 690562"/>
                <a:gd name="connsiteY39" fmla="*/ 116681 h 319087"/>
                <a:gd name="connsiteX40" fmla="*/ 509587 w 690562"/>
                <a:gd name="connsiteY40" fmla="*/ 126206 h 319087"/>
                <a:gd name="connsiteX41" fmla="*/ 504825 w 690562"/>
                <a:gd name="connsiteY41" fmla="*/ 147637 h 319087"/>
                <a:gd name="connsiteX42" fmla="*/ 502443 w 690562"/>
                <a:gd name="connsiteY42" fmla="*/ 154781 h 319087"/>
                <a:gd name="connsiteX43" fmla="*/ 523875 w 690562"/>
                <a:gd name="connsiteY43" fmla="*/ 171450 h 319087"/>
                <a:gd name="connsiteX44" fmla="*/ 531018 w 690562"/>
                <a:gd name="connsiteY44" fmla="*/ 185737 h 319087"/>
                <a:gd name="connsiteX45" fmla="*/ 545306 w 690562"/>
                <a:gd name="connsiteY45" fmla="*/ 190500 h 319087"/>
                <a:gd name="connsiteX46" fmla="*/ 531018 w 690562"/>
                <a:gd name="connsiteY46" fmla="*/ 204787 h 319087"/>
                <a:gd name="connsiteX47" fmla="*/ 528637 w 690562"/>
                <a:gd name="connsiteY47" fmla="*/ 216694 h 319087"/>
                <a:gd name="connsiteX48" fmla="*/ 547687 w 690562"/>
                <a:gd name="connsiteY48" fmla="*/ 235744 h 319087"/>
                <a:gd name="connsiteX49" fmla="*/ 547687 w 690562"/>
                <a:gd name="connsiteY49" fmla="*/ 235744 h 319087"/>
                <a:gd name="connsiteX50" fmla="*/ 581025 w 690562"/>
                <a:gd name="connsiteY50" fmla="*/ 247650 h 319087"/>
                <a:gd name="connsiteX51" fmla="*/ 595312 w 690562"/>
                <a:gd name="connsiteY51" fmla="*/ 242887 h 319087"/>
                <a:gd name="connsiteX52" fmla="*/ 602456 w 690562"/>
                <a:gd name="connsiteY52" fmla="*/ 264319 h 319087"/>
                <a:gd name="connsiteX53" fmla="*/ 602456 w 690562"/>
                <a:gd name="connsiteY53" fmla="*/ 292894 h 319087"/>
                <a:gd name="connsiteX54" fmla="*/ 611981 w 690562"/>
                <a:gd name="connsiteY54" fmla="*/ 297656 h 319087"/>
                <a:gd name="connsiteX55" fmla="*/ 631031 w 690562"/>
                <a:gd name="connsiteY55" fmla="*/ 297656 h 319087"/>
                <a:gd name="connsiteX56" fmla="*/ 650081 w 690562"/>
                <a:gd name="connsiteY56" fmla="*/ 285750 h 319087"/>
                <a:gd name="connsiteX57" fmla="*/ 669131 w 690562"/>
                <a:gd name="connsiteY57" fmla="*/ 278606 h 319087"/>
                <a:gd name="connsiteX58" fmla="*/ 681037 w 690562"/>
                <a:gd name="connsiteY58" fmla="*/ 278606 h 319087"/>
                <a:gd name="connsiteX59" fmla="*/ 690562 w 690562"/>
                <a:gd name="connsiteY59" fmla="*/ 204787 h 319087"/>
                <a:gd name="connsiteX60" fmla="*/ 614362 w 690562"/>
                <a:gd name="connsiteY60" fmla="*/ 228600 h 319087"/>
                <a:gd name="connsiteX61" fmla="*/ 600075 w 690562"/>
                <a:gd name="connsiteY61" fmla="*/ 173831 h 319087"/>
                <a:gd name="connsiteX62" fmla="*/ 583406 w 690562"/>
                <a:gd name="connsiteY62" fmla="*/ 145256 h 319087"/>
                <a:gd name="connsiteX63" fmla="*/ 585787 w 690562"/>
                <a:gd name="connsiteY63" fmla="*/ 121444 h 319087"/>
                <a:gd name="connsiteX64" fmla="*/ 566737 w 690562"/>
                <a:gd name="connsiteY64" fmla="*/ 83344 h 319087"/>
                <a:gd name="connsiteX65" fmla="*/ 561975 w 690562"/>
                <a:gd name="connsiteY65" fmla="*/ 50006 h 319087"/>
                <a:gd name="connsiteX66" fmla="*/ 533400 w 690562"/>
                <a:gd name="connsiteY66" fmla="*/ 0 h 319087"/>
                <a:gd name="connsiteX67" fmla="*/ 411956 w 690562"/>
                <a:gd name="connsiteY67" fmla="*/ 42862 h 319087"/>
                <a:gd name="connsiteX68" fmla="*/ 319087 w 690562"/>
                <a:gd name="connsiteY68" fmla="*/ 71437 h 319087"/>
                <a:gd name="connsiteX69" fmla="*/ 257175 w 690562"/>
                <a:gd name="connsiteY69" fmla="*/ 92869 h 319087"/>
                <a:gd name="connsiteX70" fmla="*/ 147637 w 690562"/>
                <a:gd name="connsiteY70" fmla="*/ 126206 h 319087"/>
                <a:gd name="connsiteX71" fmla="*/ 64293 w 690562"/>
                <a:gd name="connsiteY71" fmla="*/ 157162 h 319087"/>
                <a:gd name="connsiteX72" fmla="*/ 0 w 690562"/>
                <a:gd name="connsiteY72" fmla="*/ 180975 h 319087"/>
                <a:gd name="connsiteX0" fmla="*/ 0 w 690562"/>
                <a:gd name="connsiteY0" fmla="*/ 180975 h 319087"/>
                <a:gd name="connsiteX1" fmla="*/ 40481 w 690562"/>
                <a:gd name="connsiteY1" fmla="*/ 238125 h 319087"/>
                <a:gd name="connsiteX2" fmla="*/ 76200 w 690562"/>
                <a:gd name="connsiteY2" fmla="*/ 207169 h 319087"/>
                <a:gd name="connsiteX3" fmla="*/ 92868 w 690562"/>
                <a:gd name="connsiteY3" fmla="*/ 209550 h 319087"/>
                <a:gd name="connsiteX4" fmla="*/ 104775 w 690562"/>
                <a:gd name="connsiteY4" fmla="*/ 161925 h 319087"/>
                <a:gd name="connsiteX5" fmla="*/ 145256 w 690562"/>
                <a:gd name="connsiteY5" fmla="*/ 169069 h 319087"/>
                <a:gd name="connsiteX6" fmla="*/ 171450 w 690562"/>
                <a:gd name="connsiteY6" fmla="*/ 161925 h 319087"/>
                <a:gd name="connsiteX7" fmla="*/ 192881 w 690562"/>
                <a:gd name="connsiteY7" fmla="*/ 140494 h 319087"/>
                <a:gd name="connsiteX8" fmla="*/ 216693 w 690562"/>
                <a:gd name="connsiteY8" fmla="*/ 119062 h 319087"/>
                <a:gd name="connsiteX9" fmla="*/ 238125 w 690562"/>
                <a:gd name="connsiteY9" fmla="*/ 119062 h 319087"/>
                <a:gd name="connsiteX10" fmla="*/ 259556 w 690562"/>
                <a:gd name="connsiteY10" fmla="*/ 130969 h 319087"/>
                <a:gd name="connsiteX11" fmla="*/ 264318 w 690562"/>
                <a:gd name="connsiteY11" fmla="*/ 145256 h 319087"/>
                <a:gd name="connsiteX12" fmla="*/ 283368 w 690562"/>
                <a:gd name="connsiteY12" fmla="*/ 157162 h 319087"/>
                <a:gd name="connsiteX13" fmla="*/ 304800 w 690562"/>
                <a:gd name="connsiteY13" fmla="*/ 154817 h 319087"/>
                <a:gd name="connsiteX14" fmla="*/ 361950 w 690562"/>
                <a:gd name="connsiteY14" fmla="*/ 195297 h 319087"/>
                <a:gd name="connsiteX15" fmla="*/ 397668 w 690562"/>
                <a:gd name="connsiteY15" fmla="*/ 214312 h 319087"/>
                <a:gd name="connsiteX16" fmla="*/ 402431 w 690562"/>
                <a:gd name="connsiteY16" fmla="*/ 235744 h 319087"/>
                <a:gd name="connsiteX17" fmla="*/ 400050 w 690562"/>
                <a:gd name="connsiteY17" fmla="*/ 264319 h 319087"/>
                <a:gd name="connsiteX18" fmla="*/ 388143 w 690562"/>
                <a:gd name="connsiteY18" fmla="*/ 290512 h 319087"/>
                <a:gd name="connsiteX19" fmla="*/ 409575 w 690562"/>
                <a:gd name="connsiteY19" fmla="*/ 302419 h 319087"/>
                <a:gd name="connsiteX20" fmla="*/ 419100 w 690562"/>
                <a:gd name="connsiteY20" fmla="*/ 302419 h 319087"/>
                <a:gd name="connsiteX21" fmla="*/ 438150 w 690562"/>
                <a:gd name="connsiteY21" fmla="*/ 290512 h 319087"/>
                <a:gd name="connsiteX22" fmla="*/ 473868 w 690562"/>
                <a:gd name="connsiteY22" fmla="*/ 309562 h 319087"/>
                <a:gd name="connsiteX23" fmla="*/ 523875 w 690562"/>
                <a:gd name="connsiteY23" fmla="*/ 319087 h 319087"/>
                <a:gd name="connsiteX24" fmla="*/ 526256 w 690562"/>
                <a:gd name="connsiteY24" fmla="*/ 302419 h 319087"/>
                <a:gd name="connsiteX25" fmla="*/ 535781 w 690562"/>
                <a:gd name="connsiteY25" fmla="*/ 290512 h 319087"/>
                <a:gd name="connsiteX26" fmla="*/ 528637 w 690562"/>
                <a:gd name="connsiteY26" fmla="*/ 261937 h 319087"/>
                <a:gd name="connsiteX27" fmla="*/ 509587 w 690562"/>
                <a:gd name="connsiteY27" fmla="*/ 257175 h 319087"/>
                <a:gd name="connsiteX28" fmla="*/ 490537 w 690562"/>
                <a:gd name="connsiteY28" fmla="*/ 235744 h 319087"/>
                <a:gd name="connsiteX29" fmla="*/ 481012 w 690562"/>
                <a:gd name="connsiteY29" fmla="*/ 202406 h 319087"/>
                <a:gd name="connsiteX30" fmla="*/ 461962 w 690562"/>
                <a:gd name="connsiteY30" fmla="*/ 154781 h 319087"/>
                <a:gd name="connsiteX31" fmla="*/ 457200 w 690562"/>
                <a:gd name="connsiteY31" fmla="*/ 126206 h 319087"/>
                <a:gd name="connsiteX32" fmla="*/ 457200 w 690562"/>
                <a:gd name="connsiteY32" fmla="*/ 111919 h 319087"/>
                <a:gd name="connsiteX33" fmla="*/ 469106 w 690562"/>
                <a:gd name="connsiteY33" fmla="*/ 100012 h 319087"/>
                <a:gd name="connsiteX34" fmla="*/ 476250 w 690562"/>
                <a:gd name="connsiteY34" fmla="*/ 78581 h 319087"/>
                <a:gd name="connsiteX35" fmla="*/ 497681 w 690562"/>
                <a:gd name="connsiteY35" fmla="*/ 73819 h 319087"/>
                <a:gd name="connsiteX36" fmla="*/ 500062 w 690562"/>
                <a:gd name="connsiteY36" fmla="*/ 92869 h 319087"/>
                <a:gd name="connsiteX37" fmla="*/ 495300 w 690562"/>
                <a:gd name="connsiteY37" fmla="*/ 107156 h 319087"/>
                <a:gd name="connsiteX38" fmla="*/ 509587 w 690562"/>
                <a:gd name="connsiteY38" fmla="*/ 116681 h 319087"/>
                <a:gd name="connsiteX39" fmla="*/ 509587 w 690562"/>
                <a:gd name="connsiteY39" fmla="*/ 126206 h 319087"/>
                <a:gd name="connsiteX40" fmla="*/ 504825 w 690562"/>
                <a:gd name="connsiteY40" fmla="*/ 147637 h 319087"/>
                <a:gd name="connsiteX41" fmla="*/ 502443 w 690562"/>
                <a:gd name="connsiteY41" fmla="*/ 154781 h 319087"/>
                <a:gd name="connsiteX42" fmla="*/ 523875 w 690562"/>
                <a:gd name="connsiteY42" fmla="*/ 171450 h 319087"/>
                <a:gd name="connsiteX43" fmla="*/ 531018 w 690562"/>
                <a:gd name="connsiteY43" fmla="*/ 185737 h 319087"/>
                <a:gd name="connsiteX44" fmla="*/ 545306 w 690562"/>
                <a:gd name="connsiteY44" fmla="*/ 190500 h 319087"/>
                <a:gd name="connsiteX45" fmla="*/ 531018 w 690562"/>
                <a:gd name="connsiteY45" fmla="*/ 204787 h 319087"/>
                <a:gd name="connsiteX46" fmla="*/ 528637 w 690562"/>
                <a:gd name="connsiteY46" fmla="*/ 216694 h 319087"/>
                <a:gd name="connsiteX47" fmla="*/ 547687 w 690562"/>
                <a:gd name="connsiteY47" fmla="*/ 235744 h 319087"/>
                <a:gd name="connsiteX48" fmla="*/ 547687 w 690562"/>
                <a:gd name="connsiteY48" fmla="*/ 235744 h 319087"/>
                <a:gd name="connsiteX49" fmla="*/ 581025 w 690562"/>
                <a:gd name="connsiteY49" fmla="*/ 247650 h 319087"/>
                <a:gd name="connsiteX50" fmla="*/ 595312 w 690562"/>
                <a:gd name="connsiteY50" fmla="*/ 242887 h 319087"/>
                <a:gd name="connsiteX51" fmla="*/ 602456 w 690562"/>
                <a:gd name="connsiteY51" fmla="*/ 264319 h 319087"/>
                <a:gd name="connsiteX52" fmla="*/ 602456 w 690562"/>
                <a:gd name="connsiteY52" fmla="*/ 292894 h 319087"/>
                <a:gd name="connsiteX53" fmla="*/ 611981 w 690562"/>
                <a:gd name="connsiteY53" fmla="*/ 297656 h 319087"/>
                <a:gd name="connsiteX54" fmla="*/ 631031 w 690562"/>
                <a:gd name="connsiteY54" fmla="*/ 297656 h 319087"/>
                <a:gd name="connsiteX55" fmla="*/ 650081 w 690562"/>
                <a:gd name="connsiteY55" fmla="*/ 285750 h 319087"/>
                <a:gd name="connsiteX56" fmla="*/ 669131 w 690562"/>
                <a:gd name="connsiteY56" fmla="*/ 278606 h 319087"/>
                <a:gd name="connsiteX57" fmla="*/ 681037 w 690562"/>
                <a:gd name="connsiteY57" fmla="*/ 278606 h 319087"/>
                <a:gd name="connsiteX58" fmla="*/ 690562 w 690562"/>
                <a:gd name="connsiteY58" fmla="*/ 204787 h 319087"/>
                <a:gd name="connsiteX59" fmla="*/ 614362 w 690562"/>
                <a:gd name="connsiteY59" fmla="*/ 228600 h 319087"/>
                <a:gd name="connsiteX60" fmla="*/ 600075 w 690562"/>
                <a:gd name="connsiteY60" fmla="*/ 173831 h 319087"/>
                <a:gd name="connsiteX61" fmla="*/ 583406 w 690562"/>
                <a:gd name="connsiteY61" fmla="*/ 145256 h 319087"/>
                <a:gd name="connsiteX62" fmla="*/ 585787 w 690562"/>
                <a:gd name="connsiteY62" fmla="*/ 121444 h 319087"/>
                <a:gd name="connsiteX63" fmla="*/ 566737 w 690562"/>
                <a:gd name="connsiteY63" fmla="*/ 83344 h 319087"/>
                <a:gd name="connsiteX64" fmla="*/ 561975 w 690562"/>
                <a:gd name="connsiteY64" fmla="*/ 50006 h 319087"/>
                <a:gd name="connsiteX65" fmla="*/ 533400 w 690562"/>
                <a:gd name="connsiteY65" fmla="*/ 0 h 319087"/>
                <a:gd name="connsiteX66" fmla="*/ 411956 w 690562"/>
                <a:gd name="connsiteY66" fmla="*/ 42862 h 319087"/>
                <a:gd name="connsiteX67" fmla="*/ 319087 w 690562"/>
                <a:gd name="connsiteY67" fmla="*/ 71437 h 319087"/>
                <a:gd name="connsiteX68" fmla="*/ 257175 w 690562"/>
                <a:gd name="connsiteY68" fmla="*/ 92869 h 319087"/>
                <a:gd name="connsiteX69" fmla="*/ 147637 w 690562"/>
                <a:gd name="connsiteY69" fmla="*/ 126206 h 319087"/>
                <a:gd name="connsiteX70" fmla="*/ 64293 w 690562"/>
                <a:gd name="connsiteY70" fmla="*/ 157162 h 319087"/>
                <a:gd name="connsiteX71" fmla="*/ 0 w 690562"/>
                <a:gd name="connsiteY71" fmla="*/ 180975 h 319087"/>
                <a:gd name="connsiteX0" fmla="*/ 0 w 690562"/>
                <a:gd name="connsiteY0" fmla="*/ 180975 h 333493"/>
                <a:gd name="connsiteX1" fmla="*/ 40481 w 690562"/>
                <a:gd name="connsiteY1" fmla="*/ 238125 h 333493"/>
                <a:gd name="connsiteX2" fmla="*/ 76200 w 690562"/>
                <a:gd name="connsiteY2" fmla="*/ 207169 h 333493"/>
                <a:gd name="connsiteX3" fmla="*/ 92868 w 690562"/>
                <a:gd name="connsiteY3" fmla="*/ 209550 h 333493"/>
                <a:gd name="connsiteX4" fmla="*/ 104775 w 690562"/>
                <a:gd name="connsiteY4" fmla="*/ 161925 h 333493"/>
                <a:gd name="connsiteX5" fmla="*/ 145256 w 690562"/>
                <a:gd name="connsiteY5" fmla="*/ 169069 h 333493"/>
                <a:gd name="connsiteX6" fmla="*/ 171450 w 690562"/>
                <a:gd name="connsiteY6" fmla="*/ 161925 h 333493"/>
                <a:gd name="connsiteX7" fmla="*/ 192881 w 690562"/>
                <a:gd name="connsiteY7" fmla="*/ 140494 h 333493"/>
                <a:gd name="connsiteX8" fmla="*/ 216693 w 690562"/>
                <a:gd name="connsiteY8" fmla="*/ 119062 h 333493"/>
                <a:gd name="connsiteX9" fmla="*/ 238125 w 690562"/>
                <a:gd name="connsiteY9" fmla="*/ 119062 h 333493"/>
                <a:gd name="connsiteX10" fmla="*/ 259556 w 690562"/>
                <a:gd name="connsiteY10" fmla="*/ 130969 h 333493"/>
                <a:gd name="connsiteX11" fmla="*/ 264318 w 690562"/>
                <a:gd name="connsiteY11" fmla="*/ 145256 h 333493"/>
                <a:gd name="connsiteX12" fmla="*/ 283368 w 690562"/>
                <a:gd name="connsiteY12" fmla="*/ 157162 h 333493"/>
                <a:gd name="connsiteX13" fmla="*/ 304800 w 690562"/>
                <a:gd name="connsiteY13" fmla="*/ 154817 h 333493"/>
                <a:gd name="connsiteX14" fmla="*/ 361950 w 690562"/>
                <a:gd name="connsiteY14" fmla="*/ 195297 h 333493"/>
                <a:gd name="connsiteX15" fmla="*/ 397668 w 690562"/>
                <a:gd name="connsiteY15" fmla="*/ 214312 h 333493"/>
                <a:gd name="connsiteX16" fmla="*/ 402431 w 690562"/>
                <a:gd name="connsiteY16" fmla="*/ 235744 h 333493"/>
                <a:gd name="connsiteX17" fmla="*/ 400050 w 690562"/>
                <a:gd name="connsiteY17" fmla="*/ 264319 h 333493"/>
                <a:gd name="connsiteX18" fmla="*/ 388143 w 690562"/>
                <a:gd name="connsiteY18" fmla="*/ 290512 h 333493"/>
                <a:gd name="connsiteX19" fmla="*/ 409575 w 690562"/>
                <a:gd name="connsiteY19" fmla="*/ 302419 h 333493"/>
                <a:gd name="connsiteX20" fmla="*/ 419100 w 690562"/>
                <a:gd name="connsiteY20" fmla="*/ 302419 h 333493"/>
                <a:gd name="connsiteX21" fmla="*/ 438150 w 690562"/>
                <a:gd name="connsiteY21" fmla="*/ 290512 h 333493"/>
                <a:gd name="connsiteX22" fmla="*/ 473868 w 690562"/>
                <a:gd name="connsiteY22" fmla="*/ 333493 h 333493"/>
                <a:gd name="connsiteX23" fmla="*/ 523875 w 690562"/>
                <a:gd name="connsiteY23" fmla="*/ 319087 h 333493"/>
                <a:gd name="connsiteX24" fmla="*/ 526256 w 690562"/>
                <a:gd name="connsiteY24" fmla="*/ 302419 h 333493"/>
                <a:gd name="connsiteX25" fmla="*/ 535781 w 690562"/>
                <a:gd name="connsiteY25" fmla="*/ 290512 h 333493"/>
                <a:gd name="connsiteX26" fmla="*/ 528637 w 690562"/>
                <a:gd name="connsiteY26" fmla="*/ 261937 h 333493"/>
                <a:gd name="connsiteX27" fmla="*/ 509587 w 690562"/>
                <a:gd name="connsiteY27" fmla="*/ 257175 h 333493"/>
                <a:gd name="connsiteX28" fmla="*/ 490537 w 690562"/>
                <a:gd name="connsiteY28" fmla="*/ 235744 h 333493"/>
                <a:gd name="connsiteX29" fmla="*/ 481012 w 690562"/>
                <a:gd name="connsiteY29" fmla="*/ 202406 h 333493"/>
                <a:gd name="connsiteX30" fmla="*/ 461962 w 690562"/>
                <a:gd name="connsiteY30" fmla="*/ 154781 h 333493"/>
                <a:gd name="connsiteX31" fmla="*/ 457200 w 690562"/>
                <a:gd name="connsiteY31" fmla="*/ 126206 h 333493"/>
                <a:gd name="connsiteX32" fmla="*/ 457200 w 690562"/>
                <a:gd name="connsiteY32" fmla="*/ 111919 h 333493"/>
                <a:gd name="connsiteX33" fmla="*/ 469106 w 690562"/>
                <a:gd name="connsiteY33" fmla="*/ 100012 h 333493"/>
                <a:gd name="connsiteX34" fmla="*/ 476250 w 690562"/>
                <a:gd name="connsiteY34" fmla="*/ 78581 h 333493"/>
                <a:gd name="connsiteX35" fmla="*/ 497681 w 690562"/>
                <a:gd name="connsiteY35" fmla="*/ 73819 h 333493"/>
                <a:gd name="connsiteX36" fmla="*/ 500062 w 690562"/>
                <a:gd name="connsiteY36" fmla="*/ 92869 h 333493"/>
                <a:gd name="connsiteX37" fmla="*/ 495300 w 690562"/>
                <a:gd name="connsiteY37" fmla="*/ 107156 h 333493"/>
                <a:gd name="connsiteX38" fmla="*/ 509587 w 690562"/>
                <a:gd name="connsiteY38" fmla="*/ 116681 h 333493"/>
                <a:gd name="connsiteX39" fmla="*/ 509587 w 690562"/>
                <a:gd name="connsiteY39" fmla="*/ 126206 h 333493"/>
                <a:gd name="connsiteX40" fmla="*/ 504825 w 690562"/>
                <a:gd name="connsiteY40" fmla="*/ 147637 h 333493"/>
                <a:gd name="connsiteX41" fmla="*/ 502443 w 690562"/>
                <a:gd name="connsiteY41" fmla="*/ 154781 h 333493"/>
                <a:gd name="connsiteX42" fmla="*/ 523875 w 690562"/>
                <a:gd name="connsiteY42" fmla="*/ 171450 h 333493"/>
                <a:gd name="connsiteX43" fmla="*/ 531018 w 690562"/>
                <a:gd name="connsiteY43" fmla="*/ 185737 h 333493"/>
                <a:gd name="connsiteX44" fmla="*/ 545306 w 690562"/>
                <a:gd name="connsiteY44" fmla="*/ 190500 h 333493"/>
                <a:gd name="connsiteX45" fmla="*/ 531018 w 690562"/>
                <a:gd name="connsiteY45" fmla="*/ 204787 h 333493"/>
                <a:gd name="connsiteX46" fmla="*/ 528637 w 690562"/>
                <a:gd name="connsiteY46" fmla="*/ 216694 h 333493"/>
                <a:gd name="connsiteX47" fmla="*/ 547687 w 690562"/>
                <a:gd name="connsiteY47" fmla="*/ 235744 h 333493"/>
                <a:gd name="connsiteX48" fmla="*/ 547687 w 690562"/>
                <a:gd name="connsiteY48" fmla="*/ 235744 h 333493"/>
                <a:gd name="connsiteX49" fmla="*/ 581025 w 690562"/>
                <a:gd name="connsiteY49" fmla="*/ 247650 h 333493"/>
                <a:gd name="connsiteX50" fmla="*/ 595312 w 690562"/>
                <a:gd name="connsiteY50" fmla="*/ 242887 h 333493"/>
                <a:gd name="connsiteX51" fmla="*/ 602456 w 690562"/>
                <a:gd name="connsiteY51" fmla="*/ 264319 h 333493"/>
                <a:gd name="connsiteX52" fmla="*/ 602456 w 690562"/>
                <a:gd name="connsiteY52" fmla="*/ 292894 h 333493"/>
                <a:gd name="connsiteX53" fmla="*/ 611981 w 690562"/>
                <a:gd name="connsiteY53" fmla="*/ 297656 h 333493"/>
                <a:gd name="connsiteX54" fmla="*/ 631031 w 690562"/>
                <a:gd name="connsiteY54" fmla="*/ 297656 h 333493"/>
                <a:gd name="connsiteX55" fmla="*/ 650081 w 690562"/>
                <a:gd name="connsiteY55" fmla="*/ 285750 h 333493"/>
                <a:gd name="connsiteX56" fmla="*/ 669131 w 690562"/>
                <a:gd name="connsiteY56" fmla="*/ 278606 h 333493"/>
                <a:gd name="connsiteX57" fmla="*/ 681037 w 690562"/>
                <a:gd name="connsiteY57" fmla="*/ 278606 h 333493"/>
                <a:gd name="connsiteX58" fmla="*/ 690562 w 690562"/>
                <a:gd name="connsiteY58" fmla="*/ 204787 h 333493"/>
                <a:gd name="connsiteX59" fmla="*/ 614362 w 690562"/>
                <a:gd name="connsiteY59" fmla="*/ 228600 h 333493"/>
                <a:gd name="connsiteX60" fmla="*/ 600075 w 690562"/>
                <a:gd name="connsiteY60" fmla="*/ 173831 h 333493"/>
                <a:gd name="connsiteX61" fmla="*/ 583406 w 690562"/>
                <a:gd name="connsiteY61" fmla="*/ 145256 h 333493"/>
                <a:gd name="connsiteX62" fmla="*/ 585787 w 690562"/>
                <a:gd name="connsiteY62" fmla="*/ 121444 h 333493"/>
                <a:gd name="connsiteX63" fmla="*/ 566737 w 690562"/>
                <a:gd name="connsiteY63" fmla="*/ 83344 h 333493"/>
                <a:gd name="connsiteX64" fmla="*/ 561975 w 690562"/>
                <a:gd name="connsiteY64" fmla="*/ 50006 h 333493"/>
                <a:gd name="connsiteX65" fmla="*/ 533400 w 690562"/>
                <a:gd name="connsiteY65" fmla="*/ 0 h 333493"/>
                <a:gd name="connsiteX66" fmla="*/ 411956 w 690562"/>
                <a:gd name="connsiteY66" fmla="*/ 42862 h 333493"/>
                <a:gd name="connsiteX67" fmla="*/ 319087 w 690562"/>
                <a:gd name="connsiteY67" fmla="*/ 71437 h 333493"/>
                <a:gd name="connsiteX68" fmla="*/ 257175 w 690562"/>
                <a:gd name="connsiteY68" fmla="*/ 92869 h 333493"/>
                <a:gd name="connsiteX69" fmla="*/ 147637 w 690562"/>
                <a:gd name="connsiteY69" fmla="*/ 126206 h 333493"/>
                <a:gd name="connsiteX70" fmla="*/ 64293 w 690562"/>
                <a:gd name="connsiteY70" fmla="*/ 157162 h 333493"/>
                <a:gd name="connsiteX71" fmla="*/ 0 w 690562"/>
                <a:gd name="connsiteY71" fmla="*/ 180975 h 333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690562" h="333493">
                  <a:moveTo>
                    <a:pt x="0" y="180975"/>
                  </a:moveTo>
                  <a:lnTo>
                    <a:pt x="40481" y="238125"/>
                  </a:lnTo>
                  <a:lnTo>
                    <a:pt x="76200" y="207169"/>
                  </a:lnTo>
                  <a:lnTo>
                    <a:pt x="92868" y="209550"/>
                  </a:lnTo>
                  <a:lnTo>
                    <a:pt x="104775" y="161925"/>
                  </a:lnTo>
                  <a:lnTo>
                    <a:pt x="145256" y="169069"/>
                  </a:lnTo>
                  <a:lnTo>
                    <a:pt x="171450" y="161925"/>
                  </a:lnTo>
                  <a:lnTo>
                    <a:pt x="192881" y="140494"/>
                  </a:lnTo>
                  <a:lnTo>
                    <a:pt x="216693" y="119062"/>
                  </a:lnTo>
                  <a:lnTo>
                    <a:pt x="238125" y="119062"/>
                  </a:lnTo>
                  <a:lnTo>
                    <a:pt x="259556" y="130969"/>
                  </a:lnTo>
                  <a:lnTo>
                    <a:pt x="264318" y="145256"/>
                  </a:lnTo>
                  <a:lnTo>
                    <a:pt x="283368" y="157162"/>
                  </a:lnTo>
                  <a:lnTo>
                    <a:pt x="304800" y="154817"/>
                  </a:lnTo>
                  <a:lnTo>
                    <a:pt x="361950" y="195297"/>
                  </a:lnTo>
                  <a:lnTo>
                    <a:pt x="397668" y="214312"/>
                  </a:lnTo>
                  <a:lnTo>
                    <a:pt x="402431" y="235744"/>
                  </a:lnTo>
                  <a:lnTo>
                    <a:pt x="400050" y="264319"/>
                  </a:lnTo>
                  <a:lnTo>
                    <a:pt x="388143" y="290512"/>
                  </a:lnTo>
                  <a:lnTo>
                    <a:pt x="409575" y="302419"/>
                  </a:lnTo>
                  <a:lnTo>
                    <a:pt x="419100" y="302419"/>
                  </a:lnTo>
                  <a:lnTo>
                    <a:pt x="438150" y="290512"/>
                  </a:lnTo>
                  <a:lnTo>
                    <a:pt x="473868" y="333493"/>
                  </a:lnTo>
                  <a:lnTo>
                    <a:pt x="523875" y="319087"/>
                  </a:lnTo>
                  <a:lnTo>
                    <a:pt x="526256" y="302419"/>
                  </a:lnTo>
                  <a:lnTo>
                    <a:pt x="535781" y="290512"/>
                  </a:lnTo>
                  <a:lnTo>
                    <a:pt x="528637" y="261937"/>
                  </a:lnTo>
                  <a:lnTo>
                    <a:pt x="509587" y="257175"/>
                  </a:lnTo>
                  <a:lnTo>
                    <a:pt x="490537" y="235744"/>
                  </a:lnTo>
                  <a:lnTo>
                    <a:pt x="481012" y="202406"/>
                  </a:lnTo>
                  <a:lnTo>
                    <a:pt x="461962" y="154781"/>
                  </a:lnTo>
                  <a:lnTo>
                    <a:pt x="457200" y="126206"/>
                  </a:lnTo>
                  <a:lnTo>
                    <a:pt x="457200" y="111919"/>
                  </a:lnTo>
                  <a:lnTo>
                    <a:pt x="469106" y="100012"/>
                  </a:lnTo>
                  <a:lnTo>
                    <a:pt x="476250" y="78581"/>
                  </a:lnTo>
                  <a:lnTo>
                    <a:pt x="497681" y="73819"/>
                  </a:lnTo>
                  <a:lnTo>
                    <a:pt x="500062" y="92869"/>
                  </a:lnTo>
                  <a:lnTo>
                    <a:pt x="495300" y="107156"/>
                  </a:lnTo>
                  <a:lnTo>
                    <a:pt x="509587" y="116681"/>
                  </a:lnTo>
                  <a:lnTo>
                    <a:pt x="509587" y="126206"/>
                  </a:lnTo>
                  <a:lnTo>
                    <a:pt x="504825" y="147637"/>
                  </a:lnTo>
                  <a:lnTo>
                    <a:pt x="502443" y="154781"/>
                  </a:lnTo>
                  <a:lnTo>
                    <a:pt x="523875" y="171450"/>
                  </a:lnTo>
                  <a:lnTo>
                    <a:pt x="531018" y="185737"/>
                  </a:lnTo>
                  <a:lnTo>
                    <a:pt x="545306" y="190500"/>
                  </a:lnTo>
                  <a:lnTo>
                    <a:pt x="531018" y="204787"/>
                  </a:lnTo>
                  <a:lnTo>
                    <a:pt x="528637" y="216694"/>
                  </a:lnTo>
                  <a:lnTo>
                    <a:pt x="547687" y="235744"/>
                  </a:lnTo>
                  <a:lnTo>
                    <a:pt x="547687" y="235744"/>
                  </a:lnTo>
                  <a:lnTo>
                    <a:pt x="581025" y="247650"/>
                  </a:lnTo>
                  <a:lnTo>
                    <a:pt x="595312" y="242887"/>
                  </a:lnTo>
                  <a:lnTo>
                    <a:pt x="602456" y="264319"/>
                  </a:lnTo>
                  <a:lnTo>
                    <a:pt x="602456" y="292894"/>
                  </a:lnTo>
                  <a:lnTo>
                    <a:pt x="611981" y="297656"/>
                  </a:lnTo>
                  <a:lnTo>
                    <a:pt x="631031" y="297656"/>
                  </a:lnTo>
                  <a:lnTo>
                    <a:pt x="650081" y="285750"/>
                  </a:lnTo>
                  <a:lnTo>
                    <a:pt x="669131" y="278606"/>
                  </a:lnTo>
                  <a:lnTo>
                    <a:pt x="681037" y="278606"/>
                  </a:lnTo>
                  <a:lnTo>
                    <a:pt x="690562" y="204787"/>
                  </a:lnTo>
                  <a:lnTo>
                    <a:pt x="614362" y="228600"/>
                  </a:lnTo>
                  <a:lnTo>
                    <a:pt x="600075" y="173831"/>
                  </a:lnTo>
                  <a:lnTo>
                    <a:pt x="583406" y="145256"/>
                  </a:lnTo>
                  <a:lnTo>
                    <a:pt x="585787" y="121444"/>
                  </a:lnTo>
                  <a:lnTo>
                    <a:pt x="566737" y="83344"/>
                  </a:lnTo>
                  <a:lnTo>
                    <a:pt x="561975" y="50006"/>
                  </a:lnTo>
                  <a:lnTo>
                    <a:pt x="533400" y="0"/>
                  </a:lnTo>
                  <a:lnTo>
                    <a:pt x="411956" y="42862"/>
                  </a:lnTo>
                  <a:lnTo>
                    <a:pt x="319087" y="71437"/>
                  </a:lnTo>
                  <a:lnTo>
                    <a:pt x="257175" y="92869"/>
                  </a:lnTo>
                  <a:lnTo>
                    <a:pt x="147637" y="126206"/>
                  </a:lnTo>
                  <a:lnTo>
                    <a:pt x="64293" y="157162"/>
                  </a:lnTo>
                  <a:lnTo>
                    <a:pt x="0" y="180975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endParaRPr lang="en-GB">
                <a:solidFill>
                  <a:srgbClr val="010101"/>
                </a:solidFill>
                <a:ea typeface="ＭＳ Ｐゴシック" charset="-128"/>
              </a:endParaRPr>
            </a:p>
          </p:txBody>
        </p:sp>
        <p:sp>
          <p:nvSpPr>
            <p:cNvPr id="48" name="Freeform 49">
              <a:extLst>
                <a:ext uri="{FF2B5EF4-FFF2-40B4-BE49-F238E27FC236}">
                  <a16:creationId xmlns:a16="http://schemas.microsoft.com/office/drawing/2014/main" id="{7C5606BD-4086-467C-B561-DF7DBB500456}"/>
                </a:ext>
              </a:extLst>
            </p:cNvPr>
            <p:cNvSpPr/>
            <p:nvPr/>
          </p:nvSpPr>
          <p:spPr>
            <a:xfrm>
              <a:off x="7232820" y="1678416"/>
              <a:ext cx="1185497" cy="864078"/>
            </a:xfrm>
            <a:custGeom>
              <a:avLst/>
              <a:gdLst>
                <a:gd name="connsiteX0" fmla="*/ 0 w 895350"/>
                <a:gd name="connsiteY0" fmla="*/ 230981 h 647700"/>
                <a:gd name="connsiteX1" fmla="*/ 69056 w 895350"/>
                <a:gd name="connsiteY1" fmla="*/ 461962 h 647700"/>
                <a:gd name="connsiteX2" fmla="*/ 128587 w 895350"/>
                <a:gd name="connsiteY2" fmla="*/ 647700 h 647700"/>
                <a:gd name="connsiteX3" fmla="*/ 461962 w 895350"/>
                <a:gd name="connsiteY3" fmla="*/ 554831 h 647700"/>
                <a:gd name="connsiteX4" fmla="*/ 840581 w 895350"/>
                <a:gd name="connsiteY4" fmla="*/ 426244 h 647700"/>
                <a:gd name="connsiteX5" fmla="*/ 859631 w 895350"/>
                <a:gd name="connsiteY5" fmla="*/ 354806 h 647700"/>
                <a:gd name="connsiteX6" fmla="*/ 895350 w 895350"/>
                <a:gd name="connsiteY6" fmla="*/ 321469 h 647700"/>
                <a:gd name="connsiteX7" fmla="*/ 885825 w 895350"/>
                <a:gd name="connsiteY7" fmla="*/ 273844 h 647700"/>
                <a:gd name="connsiteX8" fmla="*/ 819150 w 895350"/>
                <a:gd name="connsiteY8" fmla="*/ 257175 h 647700"/>
                <a:gd name="connsiteX9" fmla="*/ 819150 w 895350"/>
                <a:gd name="connsiteY9" fmla="*/ 223837 h 647700"/>
                <a:gd name="connsiteX10" fmla="*/ 804862 w 895350"/>
                <a:gd name="connsiteY10" fmla="*/ 188119 h 647700"/>
                <a:gd name="connsiteX11" fmla="*/ 816769 w 895350"/>
                <a:gd name="connsiteY11" fmla="*/ 80962 h 647700"/>
                <a:gd name="connsiteX12" fmla="*/ 781050 w 895350"/>
                <a:gd name="connsiteY12" fmla="*/ 40481 h 647700"/>
                <a:gd name="connsiteX13" fmla="*/ 733425 w 895350"/>
                <a:gd name="connsiteY13" fmla="*/ 9525 h 647700"/>
                <a:gd name="connsiteX14" fmla="*/ 702469 w 895350"/>
                <a:gd name="connsiteY14" fmla="*/ 0 h 647700"/>
                <a:gd name="connsiteX15" fmla="*/ 397669 w 895350"/>
                <a:gd name="connsiteY15" fmla="*/ 95250 h 647700"/>
                <a:gd name="connsiteX16" fmla="*/ 50006 w 895350"/>
                <a:gd name="connsiteY16" fmla="*/ 200025 h 647700"/>
                <a:gd name="connsiteX17" fmla="*/ 40481 w 895350"/>
                <a:gd name="connsiteY17" fmla="*/ 195262 h 647700"/>
                <a:gd name="connsiteX18" fmla="*/ 0 w 895350"/>
                <a:gd name="connsiteY18" fmla="*/ 230981 h 647700"/>
                <a:gd name="connsiteX0" fmla="*/ 0 w 895350"/>
                <a:gd name="connsiteY0" fmla="*/ 230981 h 647700"/>
                <a:gd name="connsiteX1" fmla="*/ 69056 w 895350"/>
                <a:gd name="connsiteY1" fmla="*/ 461962 h 647700"/>
                <a:gd name="connsiteX2" fmla="*/ 128587 w 895350"/>
                <a:gd name="connsiteY2" fmla="*/ 647700 h 647700"/>
                <a:gd name="connsiteX3" fmla="*/ 461962 w 895350"/>
                <a:gd name="connsiteY3" fmla="*/ 554831 h 647700"/>
                <a:gd name="connsiteX4" fmla="*/ 840581 w 895350"/>
                <a:gd name="connsiteY4" fmla="*/ 426244 h 647700"/>
                <a:gd name="connsiteX5" fmla="*/ 859631 w 895350"/>
                <a:gd name="connsiteY5" fmla="*/ 354806 h 647700"/>
                <a:gd name="connsiteX6" fmla="*/ 895350 w 895350"/>
                <a:gd name="connsiteY6" fmla="*/ 321469 h 647700"/>
                <a:gd name="connsiteX7" fmla="*/ 885825 w 895350"/>
                <a:gd name="connsiteY7" fmla="*/ 273844 h 647700"/>
                <a:gd name="connsiteX8" fmla="*/ 819150 w 895350"/>
                <a:gd name="connsiteY8" fmla="*/ 257175 h 647700"/>
                <a:gd name="connsiteX9" fmla="*/ 819150 w 895350"/>
                <a:gd name="connsiteY9" fmla="*/ 223837 h 647700"/>
                <a:gd name="connsiteX10" fmla="*/ 804862 w 895350"/>
                <a:gd name="connsiteY10" fmla="*/ 188119 h 647700"/>
                <a:gd name="connsiteX11" fmla="*/ 816769 w 895350"/>
                <a:gd name="connsiteY11" fmla="*/ 80962 h 647700"/>
                <a:gd name="connsiteX12" fmla="*/ 781050 w 895350"/>
                <a:gd name="connsiteY12" fmla="*/ 40481 h 647700"/>
                <a:gd name="connsiteX13" fmla="*/ 733425 w 895350"/>
                <a:gd name="connsiteY13" fmla="*/ 9525 h 647700"/>
                <a:gd name="connsiteX14" fmla="*/ 702469 w 895350"/>
                <a:gd name="connsiteY14" fmla="*/ 0 h 647700"/>
                <a:gd name="connsiteX15" fmla="*/ 397669 w 895350"/>
                <a:gd name="connsiteY15" fmla="*/ 95250 h 647700"/>
                <a:gd name="connsiteX16" fmla="*/ 64293 w 895350"/>
                <a:gd name="connsiteY16" fmla="*/ 188118 h 647700"/>
                <a:gd name="connsiteX17" fmla="*/ 40481 w 895350"/>
                <a:gd name="connsiteY17" fmla="*/ 195262 h 647700"/>
                <a:gd name="connsiteX18" fmla="*/ 0 w 895350"/>
                <a:gd name="connsiteY18" fmla="*/ 230981 h 647700"/>
                <a:gd name="connsiteX0" fmla="*/ 0 w 902493"/>
                <a:gd name="connsiteY0" fmla="*/ 245268 h 647700"/>
                <a:gd name="connsiteX1" fmla="*/ 76199 w 902493"/>
                <a:gd name="connsiteY1" fmla="*/ 461962 h 647700"/>
                <a:gd name="connsiteX2" fmla="*/ 135730 w 902493"/>
                <a:gd name="connsiteY2" fmla="*/ 647700 h 647700"/>
                <a:gd name="connsiteX3" fmla="*/ 469105 w 902493"/>
                <a:gd name="connsiteY3" fmla="*/ 554831 h 647700"/>
                <a:gd name="connsiteX4" fmla="*/ 847724 w 902493"/>
                <a:gd name="connsiteY4" fmla="*/ 426244 h 647700"/>
                <a:gd name="connsiteX5" fmla="*/ 866774 w 902493"/>
                <a:gd name="connsiteY5" fmla="*/ 354806 h 647700"/>
                <a:gd name="connsiteX6" fmla="*/ 902493 w 902493"/>
                <a:gd name="connsiteY6" fmla="*/ 321469 h 647700"/>
                <a:gd name="connsiteX7" fmla="*/ 892968 w 902493"/>
                <a:gd name="connsiteY7" fmla="*/ 273844 h 647700"/>
                <a:gd name="connsiteX8" fmla="*/ 826293 w 902493"/>
                <a:gd name="connsiteY8" fmla="*/ 257175 h 647700"/>
                <a:gd name="connsiteX9" fmla="*/ 826293 w 902493"/>
                <a:gd name="connsiteY9" fmla="*/ 223837 h 647700"/>
                <a:gd name="connsiteX10" fmla="*/ 812005 w 902493"/>
                <a:gd name="connsiteY10" fmla="*/ 188119 h 647700"/>
                <a:gd name="connsiteX11" fmla="*/ 823912 w 902493"/>
                <a:gd name="connsiteY11" fmla="*/ 80962 h 647700"/>
                <a:gd name="connsiteX12" fmla="*/ 788193 w 902493"/>
                <a:gd name="connsiteY12" fmla="*/ 40481 h 647700"/>
                <a:gd name="connsiteX13" fmla="*/ 740568 w 902493"/>
                <a:gd name="connsiteY13" fmla="*/ 9525 h 647700"/>
                <a:gd name="connsiteX14" fmla="*/ 709612 w 902493"/>
                <a:gd name="connsiteY14" fmla="*/ 0 h 647700"/>
                <a:gd name="connsiteX15" fmla="*/ 404812 w 902493"/>
                <a:gd name="connsiteY15" fmla="*/ 95250 h 647700"/>
                <a:gd name="connsiteX16" fmla="*/ 71436 w 902493"/>
                <a:gd name="connsiteY16" fmla="*/ 188118 h 647700"/>
                <a:gd name="connsiteX17" fmla="*/ 47624 w 902493"/>
                <a:gd name="connsiteY17" fmla="*/ 195262 h 647700"/>
                <a:gd name="connsiteX18" fmla="*/ 0 w 902493"/>
                <a:gd name="connsiteY18" fmla="*/ 245268 h 647700"/>
                <a:gd name="connsiteX0" fmla="*/ 0 w 902493"/>
                <a:gd name="connsiteY0" fmla="*/ 245268 h 647700"/>
                <a:gd name="connsiteX1" fmla="*/ 135730 w 902493"/>
                <a:gd name="connsiteY1" fmla="*/ 647700 h 647700"/>
                <a:gd name="connsiteX2" fmla="*/ 469105 w 902493"/>
                <a:gd name="connsiteY2" fmla="*/ 554831 h 647700"/>
                <a:gd name="connsiteX3" fmla="*/ 847724 w 902493"/>
                <a:gd name="connsiteY3" fmla="*/ 426244 h 647700"/>
                <a:gd name="connsiteX4" fmla="*/ 866774 w 902493"/>
                <a:gd name="connsiteY4" fmla="*/ 354806 h 647700"/>
                <a:gd name="connsiteX5" fmla="*/ 902493 w 902493"/>
                <a:gd name="connsiteY5" fmla="*/ 321469 h 647700"/>
                <a:gd name="connsiteX6" fmla="*/ 892968 w 902493"/>
                <a:gd name="connsiteY6" fmla="*/ 273844 h 647700"/>
                <a:gd name="connsiteX7" fmla="*/ 826293 w 902493"/>
                <a:gd name="connsiteY7" fmla="*/ 257175 h 647700"/>
                <a:gd name="connsiteX8" fmla="*/ 826293 w 902493"/>
                <a:gd name="connsiteY8" fmla="*/ 223837 h 647700"/>
                <a:gd name="connsiteX9" fmla="*/ 812005 w 902493"/>
                <a:gd name="connsiteY9" fmla="*/ 188119 h 647700"/>
                <a:gd name="connsiteX10" fmla="*/ 823912 w 902493"/>
                <a:gd name="connsiteY10" fmla="*/ 80962 h 647700"/>
                <a:gd name="connsiteX11" fmla="*/ 788193 w 902493"/>
                <a:gd name="connsiteY11" fmla="*/ 40481 h 647700"/>
                <a:gd name="connsiteX12" fmla="*/ 740568 w 902493"/>
                <a:gd name="connsiteY12" fmla="*/ 9525 h 647700"/>
                <a:gd name="connsiteX13" fmla="*/ 709612 w 902493"/>
                <a:gd name="connsiteY13" fmla="*/ 0 h 647700"/>
                <a:gd name="connsiteX14" fmla="*/ 404812 w 902493"/>
                <a:gd name="connsiteY14" fmla="*/ 95250 h 647700"/>
                <a:gd name="connsiteX15" fmla="*/ 71436 w 902493"/>
                <a:gd name="connsiteY15" fmla="*/ 188118 h 647700"/>
                <a:gd name="connsiteX16" fmla="*/ 47624 w 902493"/>
                <a:gd name="connsiteY16" fmla="*/ 195262 h 647700"/>
                <a:gd name="connsiteX17" fmla="*/ 0 w 902493"/>
                <a:gd name="connsiteY17" fmla="*/ 245268 h 647700"/>
                <a:gd name="connsiteX0" fmla="*/ 0 w 902493"/>
                <a:gd name="connsiteY0" fmla="*/ 245268 h 657225"/>
                <a:gd name="connsiteX1" fmla="*/ 128586 w 902493"/>
                <a:gd name="connsiteY1" fmla="*/ 657225 h 657225"/>
                <a:gd name="connsiteX2" fmla="*/ 469105 w 902493"/>
                <a:gd name="connsiteY2" fmla="*/ 554831 h 657225"/>
                <a:gd name="connsiteX3" fmla="*/ 847724 w 902493"/>
                <a:gd name="connsiteY3" fmla="*/ 426244 h 657225"/>
                <a:gd name="connsiteX4" fmla="*/ 866774 w 902493"/>
                <a:gd name="connsiteY4" fmla="*/ 354806 h 657225"/>
                <a:gd name="connsiteX5" fmla="*/ 902493 w 902493"/>
                <a:gd name="connsiteY5" fmla="*/ 321469 h 657225"/>
                <a:gd name="connsiteX6" fmla="*/ 892968 w 902493"/>
                <a:gd name="connsiteY6" fmla="*/ 273844 h 657225"/>
                <a:gd name="connsiteX7" fmla="*/ 826293 w 902493"/>
                <a:gd name="connsiteY7" fmla="*/ 257175 h 657225"/>
                <a:gd name="connsiteX8" fmla="*/ 826293 w 902493"/>
                <a:gd name="connsiteY8" fmla="*/ 223837 h 657225"/>
                <a:gd name="connsiteX9" fmla="*/ 812005 w 902493"/>
                <a:gd name="connsiteY9" fmla="*/ 188119 h 657225"/>
                <a:gd name="connsiteX10" fmla="*/ 823912 w 902493"/>
                <a:gd name="connsiteY10" fmla="*/ 80962 h 657225"/>
                <a:gd name="connsiteX11" fmla="*/ 788193 w 902493"/>
                <a:gd name="connsiteY11" fmla="*/ 40481 h 657225"/>
                <a:gd name="connsiteX12" fmla="*/ 740568 w 902493"/>
                <a:gd name="connsiteY12" fmla="*/ 9525 h 657225"/>
                <a:gd name="connsiteX13" fmla="*/ 709612 w 902493"/>
                <a:gd name="connsiteY13" fmla="*/ 0 h 657225"/>
                <a:gd name="connsiteX14" fmla="*/ 404812 w 902493"/>
                <a:gd name="connsiteY14" fmla="*/ 95250 h 657225"/>
                <a:gd name="connsiteX15" fmla="*/ 71436 w 902493"/>
                <a:gd name="connsiteY15" fmla="*/ 188118 h 657225"/>
                <a:gd name="connsiteX16" fmla="*/ 47624 w 902493"/>
                <a:gd name="connsiteY16" fmla="*/ 195262 h 657225"/>
                <a:gd name="connsiteX17" fmla="*/ 0 w 902493"/>
                <a:gd name="connsiteY17" fmla="*/ 245268 h 657225"/>
                <a:gd name="connsiteX0" fmla="*/ 0 w 902493"/>
                <a:gd name="connsiteY0" fmla="*/ 245268 h 657225"/>
                <a:gd name="connsiteX1" fmla="*/ 128586 w 902493"/>
                <a:gd name="connsiteY1" fmla="*/ 657225 h 657225"/>
                <a:gd name="connsiteX2" fmla="*/ 469105 w 902493"/>
                <a:gd name="connsiteY2" fmla="*/ 554831 h 657225"/>
                <a:gd name="connsiteX3" fmla="*/ 847724 w 902493"/>
                <a:gd name="connsiteY3" fmla="*/ 426244 h 657225"/>
                <a:gd name="connsiteX4" fmla="*/ 873918 w 902493"/>
                <a:gd name="connsiteY4" fmla="*/ 366712 h 657225"/>
                <a:gd name="connsiteX5" fmla="*/ 902493 w 902493"/>
                <a:gd name="connsiteY5" fmla="*/ 321469 h 657225"/>
                <a:gd name="connsiteX6" fmla="*/ 892968 w 902493"/>
                <a:gd name="connsiteY6" fmla="*/ 273844 h 657225"/>
                <a:gd name="connsiteX7" fmla="*/ 826293 w 902493"/>
                <a:gd name="connsiteY7" fmla="*/ 257175 h 657225"/>
                <a:gd name="connsiteX8" fmla="*/ 826293 w 902493"/>
                <a:gd name="connsiteY8" fmla="*/ 223837 h 657225"/>
                <a:gd name="connsiteX9" fmla="*/ 812005 w 902493"/>
                <a:gd name="connsiteY9" fmla="*/ 188119 h 657225"/>
                <a:gd name="connsiteX10" fmla="*/ 823912 w 902493"/>
                <a:gd name="connsiteY10" fmla="*/ 80962 h 657225"/>
                <a:gd name="connsiteX11" fmla="*/ 788193 w 902493"/>
                <a:gd name="connsiteY11" fmla="*/ 40481 h 657225"/>
                <a:gd name="connsiteX12" fmla="*/ 740568 w 902493"/>
                <a:gd name="connsiteY12" fmla="*/ 9525 h 657225"/>
                <a:gd name="connsiteX13" fmla="*/ 709612 w 902493"/>
                <a:gd name="connsiteY13" fmla="*/ 0 h 657225"/>
                <a:gd name="connsiteX14" fmla="*/ 404812 w 902493"/>
                <a:gd name="connsiteY14" fmla="*/ 95250 h 657225"/>
                <a:gd name="connsiteX15" fmla="*/ 71436 w 902493"/>
                <a:gd name="connsiteY15" fmla="*/ 188118 h 657225"/>
                <a:gd name="connsiteX16" fmla="*/ 47624 w 902493"/>
                <a:gd name="connsiteY16" fmla="*/ 195262 h 657225"/>
                <a:gd name="connsiteX17" fmla="*/ 0 w 902493"/>
                <a:gd name="connsiteY17" fmla="*/ 245268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02493" h="657225">
                  <a:moveTo>
                    <a:pt x="0" y="245268"/>
                  </a:moveTo>
                  <a:lnTo>
                    <a:pt x="128586" y="657225"/>
                  </a:lnTo>
                  <a:lnTo>
                    <a:pt x="469105" y="554831"/>
                  </a:lnTo>
                  <a:lnTo>
                    <a:pt x="847724" y="426244"/>
                  </a:lnTo>
                  <a:lnTo>
                    <a:pt x="873918" y="366712"/>
                  </a:lnTo>
                  <a:lnTo>
                    <a:pt x="902493" y="321469"/>
                  </a:lnTo>
                  <a:lnTo>
                    <a:pt x="892968" y="273844"/>
                  </a:lnTo>
                  <a:lnTo>
                    <a:pt x="826293" y="257175"/>
                  </a:lnTo>
                  <a:lnTo>
                    <a:pt x="826293" y="223837"/>
                  </a:lnTo>
                  <a:lnTo>
                    <a:pt x="812005" y="188119"/>
                  </a:lnTo>
                  <a:lnTo>
                    <a:pt x="823912" y="80962"/>
                  </a:lnTo>
                  <a:lnTo>
                    <a:pt x="788193" y="40481"/>
                  </a:lnTo>
                  <a:lnTo>
                    <a:pt x="740568" y="9525"/>
                  </a:lnTo>
                  <a:lnTo>
                    <a:pt x="709612" y="0"/>
                  </a:lnTo>
                  <a:lnTo>
                    <a:pt x="404812" y="95250"/>
                  </a:lnTo>
                  <a:lnTo>
                    <a:pt x="71436" y="188118"/>
                  </a:lnTo>
                  <a:lnTo>
                    <a:pt x="47624" y="195262"/>
                  </a:lnTo>
                  <a:lnTo>
                    <a:pt x="0" y="245268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endParaRPr lang="en-GB">
                <a:solidFill>
                  <a:srgbClr val="010101"/>
                </a:solidFill>
                <a:ea typeface="ＭＳ Ｐゴシック" charset="-128"/>
              </a:endParaRPr>
            </a:p>
          </p:txBody>
        </p:sp>
        <p:sp>
          <p:nvSpPr>
            <p:cNvPr id="54" name="Freeform 55">
              <a:extLst>
                <a:ext uri="{FF2B5EF4-FFF2-40B4-BE49-F238E27FC236}">
                  <a16:creationId xmlns:a16="http://schemas.microsoft.com/office/drawing/2014/main" id="{FABB8D69-45BE-43DF-A302-868500284B36}"/>
                </a:ext>
              </a:extLst>
            </p:cNvPr>
            <p:cNvSpPr/>
            <p:nvPr/>
          </p:nvSpPr>
          <p:spPr>
            <a:xfrm>
              <a:off x="6060335" y="1273804"/>
              <a:ext cx="779547" cy="1033135"/>
            </a:xfrm>
            <a:custGeom>
              <a:avLst/>
              <a:gdLst>
                <a:gd name="connsiteX0" fmla="*/ 78581 w 592931"/>
                <a:gd name="connsiteY0" fmla="*/ 130968 h 785812"/>
                <a:gd name="connsiteX1" fmla="*/ 30956 w 592931"/>
                <a:gd name="connsiteY1" fmla="*/ 190500 h 785812"/>
                <a:gd name="connsiteX2" fmla="*/ 21431 w 592931"/>
                <a:gd name="connsiteY2" fmla="*/ 219075 h 785812"/>
                <a:gd name="connsiteX3" fmla="*/ 9525 w 592931"/>
                <a:gd name="connsiteY3" fmla="*/ 261937 h 785812"/>
                <a:gd name="connsiteX4" fmla="*/ 16668 w 592931"/>
                <a:gd name="connsiteY4" fmla="*/ 292893 h 785812"/>
                <a:gd name="connsiteX5" fmla="*/ 0 w 592931"/>
                <a:gd name="connsiteY5" fmla="*/ 342900 h 785812"/>
                <a:gd name="connsiteX6" fmla="*/ 0 w 592931"/>
                <a:gd name="connsiteY6" fmla="*/ 359568 h 785812"/>
                <a:gd name="connsiteX7" fmla="*/ 16668 w 592931"/>
                <a:gd name="connsiteY7" fmla="*/ 390525 h 785812"/>
                <a:gd name="connsiteX8" fmla="*/ 7143 w 592931"/>
                <a:gd name="connsiteY8" fmla="*/ 431006 h 785812"/>
                <a:gd name="connsiteX9" fmla="*/ 33337 w 592931"/>
                <a:gd name="connsiteY9" fmla="*/ 459581 h 785812"/>
                <a:gd name="connsiteX10" fmla="*/ 52387 w 592931"/>
                <a:gd name="connsiteY10" fmla="*/ 488156 h 785812"/>
                <a:gd name="connsiteX11" fmla="*/ 66675 w 592931"/>
                <a:gd name="connsiteY11" fmla="*/ 521493 h 785812"/>
                <a:gd name="connsiteX12" fmla="*/ 71437 w 592931"/>
                <a:gd name="connsiteY12" fmla="*/ 561975 h 785812"/>
                <a:gd name="connsiteX13" fmla="*/ 78581 w 592931"/>
                <a:gd name="connsiteY13" fmla="*/ 628650 h 785812"/>
                <a:gd name="connsiteX14" fmla="*/ 38100 w 592931"/>
                <a:gd name="connsiteY14" fmla="*/ 785812 h 785812"/>
                <a:gd name="connsiteX15" fmla="*/ 61912 w 592931"/>
                <a:gd name="connsiteY15" fmla="*/ 785812 h 785812"/>
                <a:gd name="connsiteX16" fmla="*/ 304800 w 592931"/>
                <a:gd name="connsiteY16" fmla="*/ 731043 h 785812"/>
                <a:gd name="connsiteX17" fmla="*/ 311943 w 592931"/>
                <a:gd name="connsiteY17" fmla="*/ 752475 h 785812"/>
                <a:gd name="connsiteX18" fmla="*/ 504825 w 592931"/>
                <a:gd name="connsiteY18" fmla="*/ 697706 h 785812"/>
                <a:gd name="connsiteX19" fmla="*/ 523875 w 592931"/>
                <a:gd name="connsiteY19" fmla="*/ 673893 h 785812"/>
                <a:gd name="connsiteX20" fmla="*/ 535781 w 592931"/>
                <a:gd name="connsiteY20" fmla="*/ 635793 h 785812"/>
                <a:gd name="connsiteX21" fmla="*/ 519112 w 592931"/>
                <a:gd name="connsiteY21" fmla="*/ 611981 h 785812"/>
                <a:gd name="connsiteX22" fmla="*/ 535781 w 592931"/>
                <a:gd name="connsiteY22" fmla="*/ 583406 h 785812"/>
                <a:gd name="connsiteX23" fmla="*/ 578643 w 592931"/>
                <a:gd name="connsiteY23" fmla="*/ 540543 h 785812"/>
                <a:gd name="connsiteX24" fmla="*/ 592931 w 592931"/>
                <a:gd name="connsiteY24" fmla="*/ 495300 h 785812"/>
                <a:gd name="connsiteX25" fmla="*/ 585787 w 592931"/>
                <a:gd name="connsiteY25" fmla="*/ 423862 h 785812"/>
                <a:gd name="connsiteX26" fmla="*/ 554831 w 592931"/>
                <a:gd name="connsiteY26" fmla="*/ 357187 h 785812"/>
                <a:gd name="connsiteX27" fmla="*/ 531018 w 592931"/>
                <a:gd name="connsiteY27" fmla="*/ 292893 h 785812"/>
                <a:gd name="connsiteX28" fmla="*/ 500062 w 592931"/>
                <a:gd name="connsiteY28" fmla="*/ 271462 h 785812"/>
                <a:gd name="connsiteX29" fmla="*/ 452437 w 592931"/>
                <a:gd name="connsiteY29" fmla="*/ 271462 h 785812"/>
                <a:gd name="connsiteX30" fmla="*/ 416718 w 592931"/>
                <a:gd name="connsiteY30" fmla="*/ 330993 h 785812"/>
                <a:gd name="connsiteX31" fmla="*/ 404812 w 592931"/>
                <a:gd name="connsiteY31" fmla="*/ 350043 h 785812"/>
                <a:gd name="connsiteX32" fmla="*/ 404812 w 592931"/>
                <a:gd name="connsiteY32" fmla="*/ 350043 h 785812"/>
                <a:gd name="connsiteX33" fmla="*/ 364331 w 592931"/>
                <a:gd name="connsiteY33" fmla="*/ 342900 h 785812"/>
                <a:gd name="connsiteX34" fmla="*/ 366712 w 592931"/>
                <a:gd name="connsiteY34" fmla="*/ 311943 h 785812"/>
                <a:gd name="connsiteX35" fmla="*/ 376237 w 592931"/>
                <a:gd name="connsiteY35" fmla="*/ 290512 h 785812"/>
                <a:gd name="connsiteX36" fmla="*/ 388143 w 592931"/>
                <a:gd name="connsiteY36" fmla="*/ 269081 h 785812"/>
                <a:gd name="connsiteX37" fmla="*/ 395287 w 592931"/>
                <a:gd name="connsiteY37" fmla="*/ 252412 h 785812"/>
                <a:gd name="connsiteX38" fmla="*/ 411956 w 592931"/>
                <a:gd name="connsiteY38" fmla="*/ 202406 h 785812"/>
                <a:gd name="connsiteX39" fmla="*/ 400050 w 592931"/>
                <a:gd name="connsiteY39" fmla="*/ 123825 h 785812"/>
                <a:gd name="connsiteX40" fmla="*/ 371475 w 592931"/>
                <a:gd name="connsiteY40" fmla="*/ 100012 h 785812"/>
                <a:gd name="connsiteX41" fmla="*/ 373856 w 592931"/>
                <a:gd name="connsiteY41" fmla="*/ 88106 h 785812"/>
                <a:gd name="connsiteX42" fmla="*/ 381000 w 592931"/>
                <a:gd name="connsiteY42" fmla="*/ 71437 h 785812"/>
                <a:gd name="connsiteX43" fmla="*/ 376237 w 592931"/>
                <a:gd name="connsiteY43" fmla="*/ 59531 h 785812"/>
                <a:gd name="connsiteX44" fmla="*/ 340518 w 592931"/>
                <a:gd name="connsiteY44" fmla="*/ 52387 h 785812"/>
                <a:gd name="connsiteX45" fmla="*/ 321468 w 592931"/>
                <a:gd name="connsiteY45" fmla="*/ 42862 h 785812"/>
                <a:gd name="connsiteX46" fmla="*/ 311943 w 592931"/>
                <a:gd name="connsiteY46" fmla="*/ 30956 h 785812"/>
                <a:gd name="connsiteX47" fmla="*/ 283368 w 592931"/>
                <a:gd name="connsiteY47" fmla="*/ 35718 h 785812"/>
                <a:gd name="connsiteX48" fmla="*/ 261937 w 592931"/>
                <a:gd name="connsiteY48" fmla="*/ 28575 h 785812"/>
                <a:gd name="connsiteX49" fmla="*/ 238125 w 592931"/>
                <a:gd name="connsiteY49" fmla="*/ 14287 h 785812"/>
                <a:gd name="connsiteX50" fmla="*/ 211931 w 592931"/>
                <a:gd name="connsiteY50" fmla="*/ 21431 h 785812"/>
                <a:gd name="connsiteX51" fmla="*/ 197643 w 592931"/>
                <a:gd name="connsiteY51" fmla="*/ 19050 h 785812"/>
                <a:gd name="connsiteX52" fmla="*/ 169068 w 592931"/>
                <a:gd name="connsiteY52" fmla="*/ 0 h 785812"/>
                <a:gd name="connsiteX53" fmla="*/ 142875 w 592931"/>
                <a:gd name="connsiteY53" fmla="*/ 30956 h 785812"/>
                <a:gd name="connsiteX54" fmla="*/ 135731 w 592931"/>
                <a:gd name="connsiteY54" fmla="*/ 66675 h 785812"/>
                <a:gd name="connsiteX55" fmla="*/ 135731 w 592931"/>
                <a:gd name="connsiteY55" fmla="*/ 71437 h 785812"/>
                <a:gd name="connsiteX56" fmla="*/ 154781 w 592931"/>
                <a:gd name="connsiteY56" fmla="*/ 76200 h 785812"/>
                <a:gd name="connsiteX57" fmla="*/ 133350 w 592931"/>
                <a:gd name="connsiteY57" fmla="*/ 90487 h 785812"/>
                <a:gd name="connsiteX58" fmla="*/ 78581 w 592931"/>
                <a:gd name="connsiteY58" fmla="*/ 130968 h 785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92931" h="785812">
                  <a:moveTo>
                    <a:pt x="78581" y="130968"/>
                  </a:moveTo>
                  <a:lnTo>
                    <a:pt x="30956" y="190500"/>
                  </a:lnTo>
                  <a:lnTo>
                    <a:pt x="21431" y="219075"/>
                  </a:lnTo>
                  <a:lnTo>
                    <a:pt x="9525" y="261937"/>
                  </a:lnTo>
                  <a:lnTo>
                    <a:pt x="16668" y="292893"/>
                  </a:lnTo>
                  <a:lnTo>
                    <a:pt x="0" y="342900"/>
                  </a:lnTo>
                  <a:lnTo>
                    <a:pt x="0" y="359568"/>
                  </a:lnTo>
                  <a:lnTo>
                    <a:pt x="16668" y="390525"/>
                  </a:lnTo>
                  <a:lnTo>
                    <a:pt x="7143" y="431006"/>
                  </a:lnTo>
                  <a:lnTo>
                    <a:pt x="33337" y="459581"/>
                  </a:lnTo>
                  <a:lnTo>
                    <a:pt x="52387" y="488156"/>
                  </a:lnTo>
                  <a:lnTo>
                    <a:pt x="66675" y="521493"/>
                  </a:lnTo>
                  <a:lnTo>
                    <a:pt x="71437" y="561975"/>
                  </a:lnTo>
                  <a:lnTo>
                    <a:pt x="78581" y="628650"/>
                  </a:lnTo>
                  <a:lnTo>
                    <a:pt x="38100" y="785812"/>
                  </a:lnTo>
                  <a:lnTo>
                    <a:pt x="61912" y="785812"/>
                  </a:lnTo>
                  <a:lnTo>
                    <a:pt x="304800" y="731043"/>
                  </a:lnTo>
                  <a:lnTo>
                    <a:pt x="311943" y="752475"/>
                  </a:lnTo>
                  <a:lnTo>
                    <a:pt x="504825" y="697706"/>
                  </a:lnTo>
                  <a:lnTo>
                    <a:pt x="523875" y="673893"/>
                  </a:lnTo>
                  <a:lnTo>
                    <a:pt x="535781" y="635793"/>
                  </a:lnTo>
                  <a:lnTo>
                    <a:pt x="519112" y="611981"/>
                  </a:lnTo>
                  <a:lnTo>
                    <a:pt x="535781" y="583406"/>
                  </a:lnTo>
                  <a:lnTo>
                    <a:pt x="578643" y="540543"/>
                  </a:lnTo>
                  <a:lnTo>
                    <a:pt x="592931" y="495300"/>
                  </a:lnTo>
                  <a:lnTo>
                    <a:pt x="585787" y="423862"/>
                  </a:lnTo>
                  <a:lnTo>
                    <a:pt x="554831" y="357187"/>
                  </a:lnTo>
                  <a:lnTo>
                    <a:pt x="531018" y="292893"/>
                  </a:lnTo>
                  <a:lnTo>
                    <a:pt x="500062" y="271462"/>
                  </a:lnTo>
                  <a:lnTo>
                    <a:pt x="452437" y="271462"/>
                  </a:lnTo>
                  <a:lnTo>
                    <a:pt x="416718" y="330993"/>
                  </a:lnTo>
                  <a:lnTo>
                    <a:pt x="404812" y="350043"/>
                  </a:lnTo>
                  <a:lnTo>
                    <a:pt x="404812" y="350043"/>
                  </a:lnTo>
                  <a:lnTo>
                    <a:pt x="364331" y="342900"/>
                  </a:lnTo>
                  <a:lnTo>
                    <a:pt x="366712" y="311943"/>
                  </a:lnTo>
                  <a:lnTo>
                    <a:pt x="376237" y="290512"/>
                  </a:lnTo>
                  <a:lnTo>
                    <a:pt x="388143" y="269081"/>
                  </a:lnTo>
                  <a:lnTo>
                    <a:pt x="395287" y="252412"/>
                  </a:lnTo>
                  <a:lnTo>
                    <a:pt x="411956" y="202406"/>
                  </a:lnTo>
                  <a:lnTo>
                    <a:pt x="400050" y="123825"/>
                  </a:lnTo>
                  <a:lnTo>
                    <a:pt x="371475" y="100012"/>
                  </a:lnTo>
                  <a:lnTo>
                    <a:pt x="373856" y="88106"/>
                  </a:lnTo>
                  <a:lnTo>
                    <a:pt x="381000" y="71437"/>
                  </a:lnTo>
                  <a:lnTo>
                    <a:pt x="376237" y="59531"/>
                  </a:lnTo>
                  <a:lnTo>
                    <a:pt x="340518" y="52387"/>
                  </a:lnTo>
                  <a:lnTo>
                    <a:pt x="321468" y="42862"/>
                  </a:lnTo>
                  <a:lnTo>
                    <a:pt x="311943" y="30956"/>
                  </a:lnTo>
                  <a:lnTo>
                    <a:pt x="283368" y="35718"/>
                  </a:lnTo>
                  <a:lnTo>
                    <a:pt x="261937" y="28575"/>
                  </a:lnTo>
                  <a:lnTo>
                    <a:pt x="238125" y="14287"/>
                  </a:lnTo>
                  <a:lnTo>
                    <a:pt x="211931" y="21431"/>
                  </a:lnTo>
                  <a:lnTo>
                    <a:pt x="197643" y="19050"/>
                  </a:lnTo>
                  <a:lnTo>
                    <a:pt x="169068" y="0"/>
                  </a:lnTo>
                  <a:lnTo>
                    <a:pt x="142875" y="30956"/>
                  </a:lnTo>
                  <a:lnTo>
                    <a:pt x="135731" y="66675"/>
                  </a:lnTo>
                  <a:lnTo>
                    <a:pt x="135731" y="71437"/>
                  </a:lnTo>
                  <a:lnTo>
                    <a:pt x="154781" y="76200"/>
                  </a:lnTo>
                  <a:lnTo>
                    <a:pt x="133350" y="90487"/>
                  </a:lnTo>
                  <a:lnTo>
                    <a:pt x="78581" y="13096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endParaRPr lang="en-GB">
                <a:solidFill>
                  <a:srgbClr val="010101"/>
                </a:solidFill>
                <a:ea typeface="ＭＳ Ｐゴシック" charset="-128"/>
              </a:endParaRPr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DC353620-C33F-4DA2-B372-CFD95F97883A}"/>
                </a:ext>
              </a:extLst>
            </p:cNvPr>
            <p:cNvGrpSpPr/>
            <p:nvPr/>
          </p:nvGrpSpPr>
          <p:grpSpPr>
            <a:xfrm>
              <a:off x="6974504" y="2450952"/>
              <a:ext cx="1499613" cy="1004959"/>
              <a:chOff x="6634163" y="2452688"/>
              <a:chExt cx="1140619" cy="764381"/>
            </a:xfrm>
            <a:solidFill>
              <a:schemeClr val="accent2"/>
            </a:solidFill>
          </p:grpSpPr>
          <p:sp>
            <p:nvSpPr>
              <p:cNvPr id="59" name="Freeform 60">
                <a:extLst>
                  <a:ext uri="{FF2B5EF4-FFF2-40B4-BE49-F238E27FC236}">
                    <a16:creationId xmlns:a16="http://schemas.microsoft.com/office/drawing/2014/main" id="{C7BDE81E-E496-4CD8-B27D-472A834116DE}"/>
                  </a:ext>
                </a:extLst>
              </p:cNvPr>
              <p:cNvSpPr/>
              <p:nvPr/>
            </p:nvSpPr>
            <p:spPr>
              <a:xfrm>
                <a:off x="6634163" y="2452688"/>
                <a:ext cx="1131093" cy="764381"/>
              </a:xfrm>
              <a:custGeom>
                <a:avLst/>
                <a:gdLst>
                  <a:gd name="connsiteX0" fmla="*/ 0 w 1131093"/>
                  <a:gd name="connsiteY0" fmla="*/ 764381 h 764381"/>
                  <a:gd name="connsiteX1" fmla="*/ 57150 w 1131093"/>
                  <a:gd name="connsiteY1" fmla="*/ 754856 h 764381"/>
                  <a:gd name="connsiteX2" fmla="*/ 1131093 w 1131093"/>
                  <a:gd name="connsiteY2" fmla="*/ 404812 h 764381"/>
                  <a:gd name="connsiteX3" fmla="*/ 1100137 w 1131093"/>
                  <a:gd name="connsiteY3" fmla="*/ 373856 h 764381"/>
                  <a:gd name="connsiteX4" fmla="*/ 1078706 w 1131093"/>
                  <a:gd name="connsiteY4" fmla="*/ 388143 h 764381"/>
                  <a:gd name="connsiteX5" fmla="*/ 1050131 w 1131093"/>
                  <a:gd name="connsiteY5" fmla="*/ 388143 h 764381"/>
                  <a:gd name="connsiteX6" fmla="*/ 1023937 w 1131093"/>
                  <a:gd name="connsiteY6" fmla="*/ 369093 h 764381"/>
                  <a:gd name="connsiteX7" fmla="*/ 985837 w 1131093"/>
                  <a:gd name="connsiteY7" fmla="*/ 371475 h 764381"/>
                  <a:gd name="connsiteX8" fmla="*/ 985837 w 1131093"/>
                  <a:gd name="connsiteY8" fmla="*/ 371475 h 764381"/>
                  <a:gd name="connsiteX9" fmla="*/ 1012031 w 1131093"/>
                  <a:gd name="connsiteY9" fmla="*/ 345281 h 764381"/>
                  <a:gd name="connsiteX10" fmla="*/ 1038225 w 1131093"/>
                  <a:gd name="connsiteY10" fmla="*/ 354806 h 764381"/>
                  <a:gd name="connsiteX11" fmla="*/ 1062037 w 1131093"/>
                  <a:gd name="connsiteY11" fmla="*/ 366712 h 764381"/>
                  <a:gd name="connsiteX12" fmla="*/ 1057275 w 1131093"/>
                  <a:gd name="connsiteY12" fmla="*/ 345281 h 764381"/>
                  <a:gd name="connsiteX13" fmla="*/ 1040606 w 1131093"/>
                  <a:gd name="connsiteY13" fmla="*/ 330993 h 764381"/>
                  <a:gd name="connsiteX14" fmla="*/ 1016793 w 1131093"/>
                  <a:gd name="connsiteY14" fmla="*/ 330993 h 764381"/>
                  <a:gd name="connsiteX15" fmla="*/ 997743 w 1131093"/>
                  <a:gd name="connsiteY15" fmla="*/ 300037 h 764381"/>
                  <a:gd name="connsiteX16" fmla="*/ 1026318 w 1131093"/>
                  <a:gd name="connsiteY16" fmla="*/ 300037 h 764381"/>
                  <a:gd name="connsiteX17" fmla="*/ 1028700 w 1131093"/>
                  <a:gd name="connsiteY17" fmla="*/ 280987 h 764381"/>
                  <a:gd name="connsiteX18" fmla="*/ 957262 w 1131093"/>
                  <a:gd name="connsiteY18" fmla="*/ 233362 h 764381"/>
                  <a:gd name="connsiteX19" fmla="*/ 976312 w 1131093"/>
                  <a:gd name="connsiteY19" fmla="*/ 216693 h 764381"/>
                  <a:gd name="connsiteX20" fmla="*/ 1016793 w 1131093"/>
                  <a:gd name="connsiteY20" fmla="*/ 238125 h 764381"/>
                  <a:gd name="connsiteX21" fmla="*/ 1019175 w 1131093"/>
                  <a:gd name="connsiteY21" fmla="*/ 207168 h 764381"/>
                  <a:gd name="connsiteX22" fmla="*/ 983456 w 1131093"/>
                  <a:gd name="connsiteY22" fmla="*/ 169068 h 764381"/>
                  <a:gd name="connsiteX23" fmla="*/ 926306 w 1131093"/>
                  <a:gd name="connsiteY23" fmla="*/ 171450 h 764381"/>
                  <a:gd name="connsiteX24" fmla="*/ 897731 w 1131093"/>
                  <a:gd name="connsiteY24" fmla="*/ 147637 h 764381"/>
                  <a:gd name="connsiteX25" fmla="*/ 873918 w 1131093"/>
                  <a:gd name="connsiteY25" fmla="*/ 150018 h 764381"/>
                  <a:gd name="connsiteX26" fmla="*/ 850106 w 1131093"/>
                  <a:gd name="connsiteY26" fmla="*/ 138112 h 764381"/>
                  <a:gd name="connsiteX27" fmla="*/ 859631 w 1131093"/>
                  <a:gd name="connsiteY27" fmla="*/ 73818 h 764381"/>
                  <a:gd name="connsiteX28" fmla="*/ 826293 w 1131093"/>
                  <a:gd name="connsiteY28" fmla="*/ 42862 h 764381"/>
                  <a:gd name="connsiteX29" fmla="*/ 754856 w 1131093"/>
                  <a:gd name="connsiteY29" fmla="*/ 0 h 764381"/>
                  <a:gd name="connsiteX30" fmla="*/ 728662 w 1131093"/>
                  <a:gd name="connsiteY30" fmla="*/ 14287 h 764381"/>
                  <a:gd name="connsiteX31" fmla="*/ 721518 w 1131093"/>
                  <a:gd name="connsiteY31" fmla="*/ 42862 h 764381"/>
                  <a:gd name="connsiteX32" fmla="*/ 714375 w 1131093"/>
                  <a:gd name="connsiteY32" fmla="*/ 50006 h 764381"/>
                  <a:gd name="connsiteX33" fmla="*/ 666750 w 1131093"/>
                  <a:gd name="connsiteY33" fmla="*/ 35718 h 764381"/>
                  <a:gd name="connsiteX34" fmla="*/ 645318 w 1131093"/>
                  <a:gd name="connsiteY34" fmla="*/ 42862 h 764381"/>
                  <a:gd name="connsiteX35" fmla="*/ 647700 w 1131093"/>
                  <a:gd name="connsiteY35" fmla="*/ 73818 h 764381"/>
                  <a:gd name="connsiteX36" fmla="*/ 566737 w 1131093"/>
                  <a:gd name="connsiteY36" fmla="*/ 180975 h 764381"/>
                  <a:gd name="connsiteX37" fmla="*/ 559593 w 1131093"/>
                  <a:gd name="connsiteY37" fmla="*/ 226218 h 764381"/>
                  <a:gd name="connsiteX38" fmla="*/ 500062 w 1131093"/>
                  <a:gd name="connsiteY38" fmla="*/ 261937 h 764381"/>
                  <a:gd name="connsiteX39" fmla="*/ 466725 w 1131093"/>
                  <a:gd name="connsiteY39" fmla="*/ 328612 h 764381"/>
                  <a:gd name="connsiteX40" fmla="*/ 450056 w 1131093"/>
                  <a:gd name="connsiteY40" fmla="*/ 364331 h 764381"/>
                  <a:gd name="connsiteX41" fmla="*/ 435768 w 1131093"/>
                  <a:gd name="connsiteY41" fmla="*/ 476250 h 764381"/>
                  <a:gd name="connsiteX42" fmla="*/ 433387 w 1131093"/>
                  <a:gd name="connsiteY42" fmla="*/ 490537 h 764381"/>
                  <a:gd name="connsiteX43" fmla="*/ 381000 w 1131093"/>
                  <a:gd name="connsiteY43" fmla="*/ 516731 h 764381"/>
                  <a:gd name="connsiteX44" fmla="*/ 326231 w 1131093"/>
                  <a:gd name="connsiteY44" fmla="*/ 540543 h 764381"/>
                  <a:gd name="connsiteX45" fmla="*/ 297656 w 1131093"/>
                  <a:gd name="connsiteY45" fmla="*/ 554831 h 764381"/>
                  <a:gd name="connsiteX46" fmla="*/ 285750 w 1131093"/>
                  <a:gd name="connsiteY46" fmla="*/ 597693 h 764381"/>
                  <a:gd name="connsiteX47" fmla="*/ 242887 w 1131093"/>
                  <a:gd name="connsiteY47" fmla="*/ 576262 h 764381"/>
                  <a:gd name="connsiteX48" fmla="*/ 226218 w 1131093"/>
                  <a:gd name="connsiteY48" fmla="*/ 573881 h 764381"/>
                  <a:gd name="connsiteX49" fmla="*/ 176212 w 1131093"/>
                  <a:gd name="connsiteY49" fmla="*/ 521493 h 764381"/>
                  <a:gd name="connsiteX50" fmla="*/ 159543 w 1131093"/>
                  <a:gd name="connsiteY50" fmla="*/ 531018 h 764381"/>
                  <a:gd name="connsiteX51" fmla="*/ 157162 w 1131093"/>
                  <a:gd name="connsiteY51" fmla="*/ 581025 h 764381"/>
                  <a:gd name="connsiteX52" fmla="*/ 100012 w 1131093"/>
                  <a:gd name="connsiteY52" fmla="*/ 626268 h 764381"/>
                  <a:gd name="connsiteX53" fmla="*/ 85725 w 1131093"/>
                  <a:gd name="connsiteY53" fmla="*/ 683418 h 764381"/>
                  <a:gd name="connsiteX54" fmla="*/ 0 w 1131093"/>
                  <a:gd name="connsiteY54" fmla="*/ 764381 h 7643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131093" h="764381">
                    <a:moveTo>
                      <a:pt x="0" y="764381"/>
                    </a:moveTo>
                    <a:lnTo>
                      <a:pt x="57150" y="754856"/>
                    </a:lnTo>
                    <a:lnTo>
                      <a:pt x="1131093" y="404812"/>
                    </a:lnTo>
                    <a:lnTo>
                      <a:pt x="1100137" y="373856"/>
                    </a:lnTo>
                    <a:lnTo>
                      <a:pt x="1078706" y="388143"/>
                    </a:lnTo>
                    <a:lnTo>
                      <a:pt x="1050131" y="388143"/>
                    </a:lnTo>
                    <a:lnTo>
                      <a:pt x="1023937" y="369093"/>
                    </a:lnTo>
                    <a:lnTo>
                      <a:pt x="985837" y="371475"/>
                    </a:lnTo>
                    <a:lnTo>
                      <a:pt x="985837" y="371475"/>
                    </a:lnTo>
                    <a:lnTo>
                      <a:pt x="1012031" y="345281"/>
                    </a:lnTo>
                    <a:lnTo>
                      <a:pt x="1038225" y="354806"/>
                    </a:lnTo>
                    <a:lnTo>
                      <a:pt x="1062037" y="366712"/>
                    </a:lnTo>
                    <a:lnTo>
                      <a:pt x="1057275" y="345281"/>
                    </a:lnTo>
                    <a:lnTo>
                      <a:pt x="1040606" y="330993"/>
                    </a:lnTo>
                    <a:lnTo>
                      <a:pt x="1016793" y="330993"/>
                    </a:lnTo>
                    <a:lnTo>
                      <a:pt x="997743" y="300037"/>
                    </a:lnTo>
                    <a:lnTo>
                      <a:pt x="1026318" y="300037"/>
                    </a:lnTo>
                    <a:lnTo>
                      <a:pt x="1028700" y="280987"/>
                    </a:lnTo>
                    <a:lnTo>
                      <a:pt x="957262" y="233362"/>
                    </a:lnTo>
                    <a:lnTo>
                      <a:pt x="976312" y="216693"/>
                    </a:lnTo>
                    <a:lnTo>
                      <a:pt x="1016793" y="238125"/>
                    </a:lnTo>
                    <a:lnTo>
                      <a:pt x="1019175" y="207168"/>
                    </a:lnTo>
                    <a:lnTo>
                      <a:pt x="983456" y="169068"/>
                    </a:lnTo>
                    <a:lnTo>
                      <a:pt x="926306" y="171450"/>
                    </a:lnTo>
                    <a:lnTo>
                      <a:pt x="897731" y="147637"/>
                    </a:lnTo>
                    <a:lnTo>
                      <a:pt x="873918" y="150018"/>
                    </a:lnTo>
                    <a:lnTo>
                      <a:pt x="850106" y="138112"/>
                    </a:lnTo>
                    <a:lnTo>
                      <a:pt x="859631" y="73818"/>
                    </a:lnTo>
                    <a:lnTo>
                      <a:pt x="826293" y="42862"/>
                    </a:lnTo>
                    <a:lnTo>
                      <a:pt x="754856" y="0"/>
                    </a:lnTo>
                    <a:lnTo>
                      <a:pt x="728662" y="14287"/>
                    </a:lnTo>
                    <a:lnTo>
                      <a:pt x="721518" y="42862"/>
                    </a:lnTo>
                    <a:lnTo>
                      <a:pt x="714375" y="50006"/>
                    </a:lnTo>
                    <a:lnTo>
                      <a:pt x="666750" y="35718"/>
                    </a:lnTo>
                    <a:lnTo>
                      <a:pt x="645318" y="42862"/>
                    </a:lnTo>
                    <a:lnTo>
                      <a:pt x="647700" y="73818"/>
                    </a:lnTo>
                    <a:lnTo>
                      <a:pt x="566737" y="180975"/>
                    </a:lnTo>
                    <a:lnTo>
                      <a:pt x="559593" y="226218"/>
                    </a:lnTo>
                    <a:lnTo>
                      <a:pt x="500062" y="261937"/>
                    </a:lnTo>
                    <a:lnTo>
                      <a:pt x="466725" y="328612"/>
                    </a:lnTo>
                    <a:lnTo>
                      <a:pt x="450056" y="364331"/>
                    </a:lnTo>
                    <a:lnTo>
                      <a:pt x="435768" y="476250"/>
                    </a:lnTo>
                    <a:lnTo>
                      <a:pt x="433387" y="490537"/>
                    </a:lnTo>
                    <a:lnTo>
                      <a:pt x="381000" y="516731"/>
                    </a:lnTo>
                    <a:lnTo>
                      <a:pt x="326231" y="540543"/>
                    </a:lnTo>
                    <a:lnTo>
                      <a:pt x="297656" y="554831"/>
                    </a:lnTo>
                    <a:lnTo>
                      <a:pt x="285750" y="597693"/>
                    </a:lnTo>
                    <a:lnTo>
                      <a:pt x="242887" y="576262"/>
                    </a:lnTo>
                    <a:lnTo>
                      <a:pt x="226218" y="573881"/>
                    </a:lnTo>
                    <a:lnTo>
                      <a:pt x="176212" y="521493"/>
                    </a:lnTo>
                    <a:lnTo>
                      <a:pt x="159543" y="531018"/>
                    </a:lnTo>
                    <a:lnTo>
                      <a:pt x="157162" y="581025"/>
                    </a:lnTo>
                    <a:lnTo>
                      <a:pt x="100012" y="626268"/>
                    </a:lnTo>
                    <a:lnTo>
                      <a:pt x="85725" y="683418"/>
                    </a:lnTo>
                    <a:lnTo>
                      <a:pt x="0" y="764381"/>
                    </a:lnTo>
                    <a:close/>
                  </a:path>
                </a:pathLst>
              </a:custGeom>
              <a:grpFill/>
              <a:ln w="12700">
                <a:solidFill>
                  <a:srgbClr val="00B0F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defRPr/>
                </a:pPr>
                <a:endParaRPr lang="en-GB">
                  <a:solidFill>
                    <a:srgbClr val="010101"/>
                  </a:solidFill>
                  <a:ea typeface="ＭＳ Ｐゴシック" charset="-128"/>
                </a:endParaRPr>
              </a:p>
            </p:txBody>
          </p:sp>
          <p:sp>
            <p:nvSpPr>
              <p:cNvPr id="60" name="Freeform 61">
                <a:extLst>
                  <a:ext uri="{FF2B5EF4-FFF2-40B4-BE49-F238E27FC236}">
                    <a16:creationId xmlns:a16="http://schemas.microsoft.com/office/drawing/2014/main" id="{3395BAFA-C565-4E53-8DED-9BFDDF3F5839}"/>
                  </a:ext>
                </a:extLst>
              </p:cNvPr>
              <p:cNvSpPr/>
              <p:nvPr/>
            </p:nvSpPr>
            <p:spPr>
              <a:xfrm>
                <a:off x="7724776" y="2605088"/>
                <a:ext cx="50006" cy="109537"/>
              </a:xfrm>
              <a:custGeom>
                <a:avLst/>
                <a:gdLst>
                  <a:gd name="connsiteX0" fmla="*/ 14288 w 40481"/>
                  <a:gd name="connsiteY0" fmla="*/ 0 h 109537"/>
                  <a:gd name="connsiteX1" fmla="*/ 4763 w 40481"/>
                  <a:gd name="connsiteY1" fmla="*/ 57150 h 109537"/>
                  <a:gd name="connsiteX2" fmla="*/ 0 w 40481"/>
                  <a:gd name="connsiteY2" fmla="*/ 95250 h 109537"/>
                  <a:gd name="connsiteX3" fmla="*/ 9525 w 40481"/>
                  <a:gd name="connsiteY3" fmla="*/ 109537 h 109537"/>
                  <a:gd name="connsiteX4" fmla="*/ 30956 w 40481"/>
                  <a:gd name="connsiteY4" fmla="*/ 90487 h 109537"/>
                  <a:gd name="connsiteX5" fmla="*/ 40481 w 40481"/>
                  <a:gd name="connsiteY5" fmla="*/ 52387 h 109537"/>
                  <a:gd name="connsiteX6" fmla="*/ 14288 w 40481"/>
                  <a:gd name="connsiteY6" fmla="*/ 0 h 109537"/>
                  <a:gd name="connsiteX0" fmla="*/ 14288 w 50006"/>
                  <a:gd name="connsiteY0" fmla="*/ 0 h 109537"/>
                  <a:gd name="connsiteX1" fmla="*/ 4763 w 50006"/>
                  <a:gd name="connsiteY1" fmla="*/ 57150 h 109537"/>
                  <a:gd name="connsiteX2" fmla="*/ 0 w 50006"/>
                  <a:gd name="connsiteY2" fmla="*/ 95250 h 109537"/>
                  <a:gd name="connsiteX3" fmla="*/ 9525 w 50006"/>
                  <a:gd name="connsiteY3" fmla="*/ 109537 h 109537"/>
                  <a:gd name="connsiteX4" fmla="*/ 30956 w 50006"/>
                  <a:gd name="connsiteY4" fmla="*/ 90487 h 109537"/>
                  <a:gd name="connsiteX5" fmla="*/ 50006 w 50006"/>
                  <a:gd name="connsiteY5" fmla="*/ 33337 h 109537"/>
                  <a:gd name="connsiteX6" fmla="*/ 14288 w 50006"/>
                  <a:gd name="connsiteY6" fmla="*/ 0 h 109537"/>
                  <a:gd name="connsiteX0" fmla="*/ 14288 w 50006"/>
                  <a:gd name="connsiteY0" fmla="*/ 0 h 109537"/>
                  <a:gd name="connsiteX1" fmla="*/ 4763 w 50006"/>
                  <a:gd name="connsiteY1" fmla="*/ 57150 h 109537"/>
                  <a:gd name="connsiteX2" fmla="*/ 0 w 50006"/>
                  <a:gd name="connsiteY2" fmla="*/ 95250 h 109537"/>
                  <a:gd name="connsiteX3" fmla="*/ 9525 w 50006"/>
                  <a:gd name="connsiteY3" fmla="*/ 109537 h 109537"/>
                  <a:gd name="connsiteX4" fmla="*/ 30956 w 50006"/>
                  <a:gd name="connsiteY4" fmla="*/ 90487 h 109537"/>
                  <a:gd name="connsiteX5" fmla="*/ 50006 w 50006"/>
                  <a:gd name="connsiteY5" fmla="*/ 33337 h 109537"/>
                  <a:gd name="connsiteX6" fmla="*/ 26193 w 50006"/>
                  <a:gd name="connsiteY6" fmla="*/ 11906 h 109537"/>
                  <a:gd name="connsiteX7" fmla="*/ 14288 w 50006"/>
                  <a:gd name="connsiteY7" fmla="*/ 0 h 109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0006" h="109537">
                    <a:moveTo>
                      <a:pt x="14288" y="0"/>
                    </a:moveTo>
                    <a:lnTo>
                      <a:pt x="4763" y="57150"/>
                    </a:lnTo>
                    <a:lnTo>
                      <a:pt x="0" y="95250"/>
                    </a:lnTo>
                    <a:lnTo>
                      <a:pt x="9525" y="109537"/>
                    </a:lnTo>
                    <a:lnTo>
                      <a:pt x="30956" y="90487"/>
                    </a:lnTo>
                    <a:lnTo>
                      <a:pt x="50006" y="33337"/>
                    </a:lnTo>
                    <a:lnTo>
                      <a:pt x="26193" y="11906"/>
                    </a:lnTo>
                    <a:lnTo>
                      <a:pt x="14288" y="0"/>
                    </a:lnTo>
                    <a:close/>
                  </a:path>
                </a:pathLst>
              </a:custGeom>
              <a:grpFill/>
              <a:ln w="12700">
                <a:solidFill>
                  <a:srgbClr val="00B0F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defRPr/>
                </a:pPr>
                <a:endParaRPr lang="en-GB">
                  <a:solidFill>
                    <a:srgbClr val="010101"/>
                  </a:solidFill>
                  <a:ea typeface="ＭＳ Ｐゴシック" charset="-128"/>
                </a:endParaRPr>
              </a:p>
            </p:txBody>
          </p:sp>
        </p:grpSp>
        <p:sp>
          <p:nvSpPr>
            <p:cNvPr id="61" name="Freeform 62">
              <a:extLst>
                <a:ext uri="{FF2B5EF4-FFF2-40B4-BE49-F238E27FC236}">
                  <a16:creationId xmlns:a16="http://schemas.microsoft.com/office/drawing/2014/main" id="{234AD5F5-0CA3-4F8D-8701-316A9D041576}"/>
                </a:ext>
              </a:extLst>
            </p:cNvPr>
            <p:cNvSpPr/>
            <p:nvPr/>
          </p:nvSpPr>
          <p:spPr>
            <a:xfrm>
              <a:off x="6468926" y="1991486"/>
              <a:ext cx="859903" cy="966347"/>
            </a:xfrm>
            <a:custGeom>
              <a:avLst/>
              <a:gdLst>
                <a:gd name="connsiteX0" fmla="*/ 0 w 652463"/>
                <a:gd name="connsiteY0" fmla="*/ 202406 h 735806"/>
                <a:gd name="connsiteX1" fmla="*/ 114300 w 652463"/>
                <a:gd name="connsiteY1" fmla="*/ 683419 h 735806"/>
                <a:gd name="connsiteX2" fmla="*/ 176213 w 652463"/>
                <a:gd name="connsiteY2" fmla="*/ 711994 h 735806"/>
                <a:gd name="connsiteX3" fmla="*/ 228600 w 652463"/>
                <a:gd name="connsiteY3" fmla="*/ 711994 h 735806"/>
                <a:gd name="connsiteX4" fmla="*/ 340519 w 652463"/>
                <a:gd name="connsiteY4" fmla="*/ 700087 h 735806"/>
                <a:gd name="connsiteX5" fmla="*/ 383382 w 652463"/>
                <a:gd name="connsiteY5" fmla="*/ 681037 h 735806"/>
                <a:gd name="connsiteX6" fmla="*/ 397669 w 652463"/>
                <a:gd name="connsiteY6" fmla="*/ 702469 h 735806"/>
                <a:gd name="connsiteX7" fmla="*/ 419100 w 652463"/>
                <a:gd name="connsiteY7" fmla="*/ 704850 h 735806"/>
                <a:gd name="connsiteX8" fmla="*/ 435769 w 652463"/>
                <a:gd name="connsiteY8" fmla="*/ 731044 h 735806"/>
                <a:gd name="connsiteX9" fmla="*/ 454819 w 652463"/>
                <a:gd name="connsiteY9" fmla="*/ 735806 h 735806"/>
                <a:gd name="connsiteX10" fmla="*/ 509588 w 652463"/>
                <a:gd name="connsiteY10" fmla="*/ 669131 h 735806"/>
                <a:gd name="connsiteX11" fmla="*/ 495300 w 652463"/>
                <a:gd name="connsiteY11" fmla="*/ 650081 h 735806"/>
                <a:gd name="connsiteX12" fmla="*/ 502444 w 652463"/>
                <a:gd name="connsiteY12" fmla="*/ 611981 h 735806"/>
                <a:gd name="connsiteX13" fmla="*/ 535782 w 652463"/>
                <a:gd name="connsiteY13" fmla="*/ 600075 h 735806"/>
                <a:gd name="connsiteX14" fmla="*/ 542925 w 652463"/>
                <a:gd name="connsiteY14" fmla="*/ 623887 h 735806"/>
                <a:gd name="connsiteX15" fmla="*/ 564357 w 652463"/>
                <a:gd name="connsiteY15" fmla="*/ 597694 h 735806"/>
                <a:gd name="connsiteX16" fmla="*/ 552450 w 652463"/>
                <a:gd name="connsiteY16" fmla="*/ 566737 h 735806"/>
                <a:gd name="connsiteX17" fmla="*/ 538163 w 652463"/>
                <a:gd name="connsiteY17" fmla="*/ 545306 h 735806"/>
                <a:gd name="connsiteX18" fmla="*/ 564357 w 652463"/>
                <a:gd name="connsiteY18" fmla="*/ 526256 h 735806"/>
                <a:gd name="connsiteX19" fmla="*/ 621507 w 652463"/>
                <a:gd name="connsiteY19" fmla="*/ 464344 h 735806"/>
                <a:gd name="connsiteX20" fmla="*/ 652463 w 652463"/>
                <a:gd name="connsiteY20" fmla="*/ 404812 h 735806"/>
                <a:gd name="connsiteX21" fmla="*/ 650082 w 652463"/>
                <a:gd name="connsiteY21" fmla="*/ 228600 h 735806"/>
                <a:gd name="connsiteX22" fmla="*/ 581025 w 652463"/>
                <a:gd name="connsiteY22" fmla="*/ 0 h 735806"/>
                <a:gd name="connsiteX23" fmla="*/ 385763 w 652463"/>
                <a:gd name="connsiteY23" fmla="*/ 159544 h 735806"/>
                <a:gd name="connsiteX24" fmla="*/ 330994 w 652463"/>
                <a:gd name="connsiteY24" fmla="*/ 178594 h 735806"/>
                <a:gd name="connsiteX25" fmla="*/ 304800 w 652463"/>
                <a:gd name="connsiteY25" fmla="*/ 197644 h 735806"/>
                <a:gd name="connsiteX26" fmla="*/ 278607 w 652463"/>
                <a:gd name="connsiteY26" fmla="*/ 169069 h 735806"/>
                <a:gd name="connsiteX27" fmla="*/ 245269 w 652463"/>
                <a:gd name="connsiteY27" fmla="*/ 176212 h 735806"/>
                <a:gd name="connsiteX28" fmla="*/ 192882 w 652463"/>
                <a:gd name="connsiteY28" fmla="*/ 152400 h 735806"/>
                <a:gd name="connsiteX29" fmla="*/ 0 w 652463"/>
                <a:gd name="connsiteY29" fmla="*/ 202406 h 735806"/>
                <a:gd name="connsiteX0" fmla="*/ 0 w 652463"/>
                <a:gd name="connsiteY0" fmla="*/ 202406 h 735806"/>
                <a:gd name="connsiteX1" fmla="*/ 114300 w 652463"/>
                <a:gd name="connsiteY1" fmla="*/ 683419 h 735806"/>
                <a:gd name="connsiteX2" fmla="*/ 176213 w 652463"/>
                <a:gd name="connsiteY2" fmla="*/ 711994 h 735806"/>
                <a:gd name="connsiteX3" fmla="*/ 228600 w 652463"/>
                <a:gd name="connsiteY3" fmla="*/ 711994 h 735806"/>
                <a:gd name="connsiteX4" fmla="*/ 340519 w 652463"/>
                <a:gd name="connsiteY4" fmla="*/ 700087 h 735806"/>
                <a:gd name="connsiteX5" fmla="*/ 383382 w 652463"/>
                <a:gd name="connsiteY5" fmla="*/ 681037 h 735806"/>
                <a:gd name="connsiteX6" fmla="*/ 397669 w 652463"/>
                <a:gd name="connsiteY6" fmla="*/ 702469 h 735806"/>
                <a:gd name="connsiteX7" fmla="*/ 419100 w 652463"/>
                <a:gd name="connsiteY7" fmla="*/ 704850 h 735806"/>
                <a:gd name="connsiteX8" fmla="*/ 435769 w 652463"/>
                <a:gd name="connsiteY8" fmla="*/ 731044 h 735806"/>
                <a:gd name="connsiteX9" fmla="*/ 454819 w 652463"/>
                <a:gd name="connsiteY9" fmla="*/ 735806 h 735806"/>
                <a:gd name="connsiteX10" fmla="*/ 509588 w 652463"/>
                <a:gd name="connsiteY10" fmla="*/ 669131 h 735806"/>
                <a:gd name="connsiteX11" fmla="*/ 495300 w 652463"/>
                <a:gd name="connsiteY11" fmla="*/ 650081 h 735806"/>
                <a:gd name="connsiteX12" fmla="*/ 502444 w 652463"/>
                <a:gd name="connsiteY12" fmla="*/ 611981 h 735806"/>
                <a:gd name="connsiteX13" fmla="*/ 535782 w 652463"/>
                <a:gd name="connsiteY13" fmla="*/ 600075 h 735806"/>
                <a:gd name="connsiteX14" fmla="*/ 542925 w 652463"/>
                <a:gd name="connsiteY14" fmla="*/ 623887 h 735806"/>
                <a:gd name="connsiteX15" fmla="*/ 564357 w 652463"/>
                <a:gd name="connsiteY15" fmla="*/ 597694 h 735806"/>
                <a:gd name="connsiteX16" fmla="*/ 552450 w 652463"/>
                <a:gd name="connsiteY16" fmla="*/ 566737 h 735806"/>
                <a:gd name="connsiteX17" fmla="*/ 538163 w 652463"/>
                <a:gd name="connsiteY17" fmla="*/ 545306 h 735806"/>
                <a:gd name="connsiteX18" fmla="*/ 564357 w 652463"/>
                <a:gd name="connsiteY18" fmla="*/ 526256 h 735806"/>
                <a:gd name="connsiteX19" fmla="*/ 628633 w 652463"/>
                <a:gd name="connsiteY19" fmla="*/ 492950 h 735806"/>
                <a:gd name="connsiteX20" fmla="*/ 652463 w 652463"/>
                <a:gd name="connsiteY20" fmla="*/ 404812 h 735806"/>
                <a:gd name="connsiteX21" fmla="*/ 650082 w 652463"/>
                <a:gd name="connsiteY21" fmla="*/ 228600 h 735806"/>
                <a:gd name="connsiteX22" fmla="*/ 581025 w 652463"/>
                <a:gd name="connsiteY22" fmla="*/ 0 h 735806"/>
                <a:gd name="connsiteX23" fmla="*/ 385763 w 652463"/>
                <a:gd name="connsiteY23" fmla="*/ 159544 h 735806"/>
                <a:gd name="connsiteX24" fmla="*/ 330994 w 652463"/>
                <a:gd name="connsiteY24" fmla="*/ 178594 h 735806"/>
                <a:gd name="connsiteX25" fmla="*/ 304800 w 652463"/>
                <a:gd name="connsiteY25" fmla="*/ 197644 h 735806"/>
                <a:gd name="connsiteX26" fmla="*/ 278607 w 652463"/>
                <a:gd name="connsiteY26" fmla="*/ 169069 h 735806"/>
                <a:gd name="connsiteX27" fmla="*/ 245269 w 652463"/>
                <a:gd name="connsiteY27" fmla="*/ 176212 h 735806"/>
                <a:gd name="connsiteX28" fmla="*/ 192882 w 652463"/>
                <a:gd name="connsiteY28" fmla="*/ 152400 h 735806"/>
                <a:gd name="connsiteX29" fmla="*/ 0 w 652463"/>
                <a:gd name="connsiteY29" fmla="*/ 202406 h 735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652463" h="735806">
                  <a:moveTo>
                    <a:pt x="0" y="202406"/>
                  </a:moveTo>
                  <a:lnTo>
                    <a:pt x="114300" y="683419"/>
                  </a:lnTo>
                  <a:lnTo>
                    <a:pt x="176213" y="711994"/>
                  </a:lnTo>
                  <a:lnTo>
                    <a:pt x="228600" y="711994"/>
                  </a:lnTo>
                  <a:lnTo>
                    <a:pt x="340519" y="700087"/>
                  </a:lnTo>
                  <a:lnTo>
                    <a:pt x="383382" y="681037"/>
                  </a:lnTo>
                  <a:lnTo>
                    <a:pt x="397669" y="702469"/>
                  </a:lnTo>
                  <a:lnTo>
                    <a:pt x="419100" y="704850"/>
                  </a:lnTo>
                  <a:lnTo>
                    <a:pt x="435769" y="731044"/>
                  </a:lnTo>
                  <a:lnTo>
                    <a:pt x="454819" y="735806"/>
                  </a:lnTo>
                  <a:lnTo>
                    <a:pt x="509588" y="669131"/>
                  </a:lnTo>
                  <a:lnTo>
                    <a:pt x="495300" y="650081"/>
                  </a:lnTo>
                  <a:lnTo>
                    <a:pt x="502444" y="611981"/>
                  </a:lnTo>
                  <a:lnTo>
                    <a:pt x="535782" y="600075"/>
                  </a:lnTo>
                  <a:lnTo>
                    <a:pt x="542925" y="623887"/>
                  </a:lnTo>
                  <a:lnTo>
                    <a:pt x="564357" y="597694"/>
                  </a:lnTo>
                  <a:lnTo>
                    <a:pt x="552450" y="566737"/>
                  </a:lnTo>
                  <a:lnTo>
                    <a:pt x="538163" y="545306"/>
                  </a:lnTo>
                  <a:lnTo>
                    <a:pt x="564357" y="526256"/>
                  </a:lnTo>
                  <a:lnTo>
                    <a:pt x="628633" y="492950"/>
                  </a:lnTo>
                  <a:cubicBezTo>
                    <a:pt x="638952" y="473106"/>
                    <a:pt x="642144" y="424656"/>
                    <a:pt x="652463" y="404812"/>
                  </a:cubicBezTo>
                  <a:cubicBezTo>
                    <a:pt x="651669" y="346075"/>
                    <a:pt x="650876" y="287337"/>
                    <a:pt x="650082" y="228600"/>
                  </a:cubicBezTo>
                  <a:lnTo>
                    <a:pt x="581025" y="0"/>
                  </a:lnTo>
                  <a:lnTo>
                    <a:pt x="385763" y="159544"/>
                  </a:lnTo>
                  <a:lnTo>
                    <a:pt x="330994" y="178594"/>
                  </a:lnTo>
                  <a:lnTo>
                    <a:pt x="304800" y="197644"/>
                  </a:lnTo>
                  <a:lnTo>
                    <a:pt x="278607" y="169069"/>
                  </a:lnTo>
                  <a:lnTo>
                    <a:pt x="245269" y="176212"/>
                  </a:lnTo>
                  <a:lnTo>
                    <a:pt x="192882" y="152400"/>
                  </a:lnTo>
                  <a:lnTo>
                    <a:pt x="0" y="202406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endParaRPr lang="en-GB">
                <a:solidFill>
                  <a:srgbClr val="010101"/>
                </a:solidFill>
                <a:ea typeface="ＭＳ Ｐゴシック" charset="-128"/>
              </a:endParaRPr>
            </a:p>
          </p:txBody>
        </p:sp>
      </p:grpSp>
      <p:sp>
        <p:nvSpPr>
          <p:cNvPr id="62" name="Rectangle 3112">
            <a:extLst>
              <a:ext uri="{FF2B5EF4-FFF2-40B4-BE49-F238E27FC236}">
                <a16:creationId xmlns:a16="http://schemas.microsoft.com/office/drawing/2014/main" id="{9714258C-673A-4BAC-AC6C-66C4CFE1C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958" y="3153111"/>
            <a:ext cx="1504674" cy="1662688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altLang="en-US">
              <a:solidFill>
                <a:srgbClr val="00A0C0"/>
              </a:solidFill>
              <a:ea typeface="ＭＳ Ｐゴシック" pitchFamily="34" charset="-128"/>
            </a:endParaRPr>
          </a:p>
        </p:txBody>
      </p:sp>
      <p:sp>
        <p:nvSpPr>
          <p:cNvPr id="63" name="Rectangle 74">
            <a:extLst>
              <a:ext uri="{FF2B5EF4-FFF2-40B4-BE49-F238E27FC236}">
                <a16:creationId xmlns:a16="http://schemas.microsoft.com/office/drawing/2014/main" id="{A9D54421-8DB6-45D3-87BB-83EA2E31E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7338" y="4017472"/>
            <a:ext cx="1116714" cy="745262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altLang="en-US">
              <a:solidFill>
                <a:srgbClr val="00A0C0"/>
              </a:solidFill>
              <a:ea typeface="ＭＳ Ｐゴシック" pitchFamily="34" charset="-128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5F50AE2-AAC4-4DE7-AF62-BB8D9358B998}"/>
              </a:ext>
            </a:extLst>
          </p:cNvPr>
          <p:cNvSpPr txBox="1"/>
          <p:nvPr/>
        </p:nvSpPr>
        <p:spPr>
          <a:xfrm>
            <a:off x="413474" y="1064437"/>
            <a:ext cx="4456700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&gt; 600 MW of mass-market demand response</a:t>
            </a:r>
          </a:p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1.6 million advanced meters deployed with another 1.2 million pending</a:t>
            </a:r>
          </a:p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100+ technicians in the field to recruit, deploy and maintain solutions</a:t>
            </a:r>
          </a:p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Continuously running our largest DEM programs in PJM for nearly a decade</a:t>
            </a:r>
          </a:p>
        </p:txBody>
      </p:sp>
    </p:spTree>
    <p:extLst>
      <p:ext uri="{BB962C8B-B14F-4D97-AF65-F5344CB8AC3E}">
        <p14:creationId xmlns:p14="http://schemas.microsoft.com/office/powerpoint/2010/main" val="396323494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5A902-F974-4FBA-92CA-6AE1B975B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 market successes &amp; challenges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137CCB-6587-4187-BD38-91F7EE6D987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1949" y="1263650"/>
            <a:ext cx="4304171" cy="2622550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Through direct marketing and recruitment, </a:t>
            </a:r>
            <a:r>
              <a:rPr lang="en-US" sz="1600" dirty="0" err="1"/>
              <a:t>Itron</a:t>
            </a:r>
            <a:r>
              <a:rPr lang="en-US" sz="1600" dirty="0"/>
              <a:t> DEM has achieved unprecedented market penetration for an opt-in program.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Residential and small commercial demand exhibits high seasonality across PJM, which limits our options for targeting resources with greatest coincident peak.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Annual solutions create significant headwinds for residential DR (Capacity Performance &amp; Price Responsive Demand)</a:t>
            </a:r>
          </a:p>
          <a:p>
            <a:pPr marL="457200" lvl="1" indent="-285750">
              <a:buFont typeface="Wingdings" panose="05000000000000000000" pitchFamily="2" charset="2"/>
              <a:buChar char="§"/>
            </a:pPr>
            <a:r>
              <a:rPr lang="en-US" sz="1600" dirty="0"/>
              <a:t>84% of </a:t>
            </a:r>
            <a:r>
              <a:rPr lang="en-US" sz="1600" dirty="0" err="1"/>
              <a:t>Itron’s</a:t>
            </a:r>
            <a:r>
              <a:rPr lang="en-US" sz="1600" dirty="0"/>
              <a:t> mass market DR is reliant on HVAC load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6FA3F3F-D634-4727-ACDD-2ECA06BC4B75}"/>
              </a:ext>
            </a:extLst>
          </p:cNvPr>
          <p:cNvGrpSpPr/>
          <p:nvPr/>
        </p:nvGrpSpPr>
        <p:grpSpPr>
          <a:xfrm>
            <a:off x="5146051" y="860182"/>
            <a:ext cx="2741876" cy="1748470"/>
            <a:chOff x="1330128" y="1580321"/>
            <a:chExt cx="5061888" cy="341931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C3C8B97-757A-489C-A55F-CE6F63EAFC6D}"/>
                </a:ext>
              </a:extLst>
            </p:cNvPr>
            <p:cNvSpPr/>
            <p:nvPr/>
          </p:nvSpPr>
          <p:spPr>
            <a:xfrm>
              <a:off x="2165883" y="2566737"/>
              <a:ext cx="926432" cy="202411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2E1A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B2A693A-C801-4FA1-A80E-A24D09B3FF6E}"/>
                </a:ext>
              </a:extLst>
            </p:cNvPr>
            <p:cNvSpPr txBox="1"/>
            <p:nvPr/>
          </p:nvSpPr>
          <p:spPr>
            <a:xfrm>
              <a:off x="1699842" y="4573142"/>
              <a:ext cx="1858513" cy="426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000" i="1" dirty="0">
                  <a:solidFill>
                    <a:srgbClr val="002E1A"/>
                  </a:solidFill>
                  <a:latin typeface="Arial"/>
                  <a:ea typeface="ＭＳ Ｐゴシック" pitchFamily="34" charset="-128"/>
                  <a:cs typeface="Arial" panose="020B0604020202020204" pitchFamily="34" charset="0"/>
                </a:rPr>
                <a:t>Utility #1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7B53496-537B-4A25-90A7-50A14C481C26}"/>
                </a:ext>
              </a:extLst>
            </p:cNvPr>
            <p:cNvSpPr txBox="1"/>
            <p:nvPr/>
          </p:nvSpPr>
          <p:spPr>
            <a:xfrm>
              <a:off x="2047296" y="2166557"/>
              <a:ext cx="1163604" cy="2539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solidFill>
                    <a:srgbClr val="002E1A"/>
                  </a:solidFill>
                  <a:latin typeface="Arial"/>
                  <a:ea typeface="ＭＳ Ｐゴシック" pitchFamily="34" charset="-128"/>
                  <a:cs typeface="Arial" panose="020B0604020202020204" pitchFamily="34" charset="0"/>
                </a:rPr>
                <a:t>55%</a:t>
              </a:r>
              <a:endParaRPr lang="en-US" sz="1100" i="1" dirty="0">
                <a:solidFill>
                  <a:srgbClr val="002E1A"/>
                </a:solidFill>
                <a:latin typeface="Arial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F62D956-A485-4868-A8E7-ABB7ECE80FC5}"/>
                </a:ext>
              </a:extLst>
            </p:cNvPr>
            <p:cNvSpPr/>
            <p:nvPr/>
          </p:nvSpPr>
          <p:spPr>
            <a:xfrm>
              <a:off x="3921634" y="2673921"/>
              <a:ext cx="926432" cy="19169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2E1A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654CAA5-AD27-41DC-A576-40888C03CCE7}"/>
                </a:ext>
              </a:extLst>
            </p:cNvPr>
            <p:cNvSpPr txBox="1"/>
            <p:nvPr/>
          </p:nvSpPr>
          <p:spPr>
            <a:xfrm>
              <a:off x="3455593" y="4573142"/>
              <a:ext cx="1858513" cy="426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000" i="1" dirty="0">
                  <a:solidFill>
                    <a:srgbClr val="002E1A"/>
                  </a:solidFill>
                  <a:latin typeface="Arial"/>
                  <a:ea typeface="ＭＳ Ｐゴシック" pitchFamily="34" charset="-128"/>
                  <a:cs typeface="Arial" panose="020B0604020202020204" pitchFamily="34" charset="0"/>
                </a:rPr>
                <a:t>Utility #2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1E31088-2954-42C5-B5F5-3A17CF06EE12}"/>
                </a:ext>
              </a:extLst>
            </p:cNvPr>
            <p:cNvSpPr txBox="1"/>
            <p:nvPr/>
          </p:nvSpPr>
          <p:spPr>
            <a:xfrm>
              <a:off x="3803047" y="2317307"/>
              <a:ext cx="1163604" cy="2539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solidFill>
                    <a:srgbClr val="002E1A"/>
                  </a:solidFill>
                  <a:latin typeface="Arial"/>
                  <a:ea typeface="ＭＳ Ｐゴシック" pitchFamily="34" charset="-128"/>
                  <a:cs typeface="Arial" panose="020B0604020202020204" pitchFamily="34" charset="0"/>
                </a:rPr>
                <a:t>50%</a:t>
              </a:r>
              <a:endParaRPr lang="en-US" sz="1100" i="1" dirty="0">
                <a:solidFill>
                  <a:srgbClr val="002E1A"/>
                </a:solidFill>
                <a:latin typeface="Arial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6B9C028-8B75-4F53-BBA6-B18E885A6C03}"/>
                </a:ext>
              </a:extLst>
            </p:cNvPr>
            <p:cNvCxnSpPr>
              <a:cxnSpLocks/>
            </p:cNvCxnSpPr>
            <p:nvPr/>
          </p:nvCxnSpPr>
          <p:spPr>
            <a:xfrm>
              <a:off x="1920044" y="4602880"/>
              <a:ext cx="3228426" cy="0"/>
            </a:xfrm>
            <a:prstGeom prst="line">
              <a:avLst/>
            </a:prstGeom>
            <a:noFill/>
            <a:ln w="19050" cap="flat" cmpd="sng" algn="ctr">
              <a:solidFill>
                <a:srgbClr val="002E1A"/>
              </a:solidFill>
              <a:prstDash val="solid"/>
            </a:ln>
            <a:effectLst/>
          </p:spPr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6CE49A3-7141-4C75-86CD-4A72D4DDEFC4}"/>
                </a:ext>
              </a:extLst>
            </p:cNvPr>
            <p:cNvSpPr txBox="1"/>
            <p:nvPr/>
          </p:nvSpPr>
          <p:spPr>
            <a:xfrm>
              <a:off x="1330128" y="1580321"/>
              <a:ext cx="5061888" cy="5116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1200"/>
                </a:spcAft>
              </a:pPr>
              <a:r>
                <a:rPr lang="en-US" sz="1100" b="1" dirty="0">
                  <a:solidFill>
                    <a:schemeClr val="tx2"/>
                  </a:solidFill>
                  <a:latin typeface="Arial"/>
                  <a:ea typeface="ＭＳ Ｐゴシック" pitchFamily="34" charset="-128"/>
                  <a:cs typeface="Arial" panose="020B0604020202020204" pitchFamily="34" charset="0"/>
                </a:rPr>
                <a:t>% of Central A/C households enrolled </a:t>
              </a:r>
            </a:p>
          </p:txBody>
        </p:sp>
      </p:grp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F06BE775-6BE3-4D20-9A09-88BEBBF4C3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2823909"/>
              </p:ext>
            </p:extLst>
          </p:nvPr>
        </p:nvGraphicFramePr>
        <p:xfrm>
          <a:off x="4918561" y="2666823"/>
          <a:ext cx="3196856" cy="2320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Speech Bubble: Rectangle 17">
            <a:extLst>
              <a:ext uri="{FF2B5EF4-FFF2-40B4-BE49-F238E27FC236}">
                <a16:creationId xmlns:a16="http://schemas.microsoft.com/office/drawing/2014/main" id="{4735D773-1563-4AD9-9D02-6E891D35FAD2}"/>
              </a:ext>
            </a:extLst>
          </p:cNvPr>
          <p:cNvSpPr/>
          <p:nvPr/>
        </p:nvSpPr>
        <p:spPr>
          <a:xfrm>
            <a:off x="7368290" y="3136605"/>
            <a:ext cx="999568" cy="552893"/>
          </a:xfrm>
          <a:prstGeom prst="wedgeRectCallout">
            <a:avLst>
              <a:gd name="adj1" fmla="val -56999"/>
              <a:gd name="adj2" fmla="val 10673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84% Central A/C</a:t>
            </a:r>
          </a:p>
        </p:txBody>
      </p:sp>
      <p:sp>
        <p:nvSpPr>
          <p:cNvPr id="19" name="Speech Bubble: Rectangle 18">
            <a:extLst>
              <a:ext uri="{FF2B5EF4-FFF2-40B4-BE49-F238E27FC236}">
                <a16:creationId xmlns:a16="http://schemas.microsoft.com/office/drawing/2014/main" id="{A360BA0C-377F-4512-9B06-BE04D05CC3F9}"/>
              </a:ext>
            </a:extLst>
          </p:cNvPr>
          <p:cNvSpPr/>
          <p:nvPr/>
        </p:nvSpPr>
        <p:spPr>
          <a:xfrm>
            <a:off x="4666120" y="3014255"/>
            <a:ext cx="1145746" cy="620374"/>
          </a:xfrm>
          <a:prstGeom prst="wedgeRectCallout">
            <a:avLst>
              <a:gd name="adj1" fmla="val 93360"/>
              <a:gd name="adj2" fmla="val 10529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16% Water Heating, Pool Pumps, SMB Lighting</a:t>
            </a:r>
          </a:p>
        </p:txBody>
      </p:sp>
    </p:spTree>
    <p:extLst>
      <p:ext uri="{BB962C8B-B14F-4D97-AF65-F5344CB8AC3E}">
        <p14:creationId xmlns:p14="http://schemas.microsoft.com/office/powerpoint/2010/main" val="17608506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87161-CA42-46B1-9045-FCA12D3C2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savings – foundational for PRD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78F85B-894F-4B2B-A084-B2842B1764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056"/>
          <a:stretch/>
        </p:blipFill>
        <p:spPr>
          <a:xfrm>
            <a:off x="1428483" y="1289158"/>
            <a:ext cx="3044605" cy="198225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81E6B99-2F33-43C4-936F-1FD12C6BE9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551"/>
          <a:stretch/>
        </p:blipFill>
        <p:spPr>
          <a:xfrm>
            <a:off x="4400244" y="2745739"/>
            <a:ext cx="3044605" cy="19710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3CBDBD5-05C9-4898-8F61-FA207B95CE95}"/>
              </a:ext>
            </a:extLst>
          </p:cNvPr>
          <p:cNvSpPr txBox="1"/>
          <p:nvPr/>
        </p:nvSpPr>
        <p:spPr>
          <a:xfrm>
            <a:off x="1863930" y="1011902"/>
            <a:ext cx="2294218" cy="300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6440"/>
            <a:r>
              <a:rPr lang="en-US" sz="1351" b="1" dirty="0">
                <a:solidFill>
                  <a:srgbClr val="3C4F5C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Standard Setback Approach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748DE7-922D-4095-9297-FC4DA53C302D}"/>
              </a:ext>
            </a:extLst>
          </p:cNvPr>
          <p:cNvSpPr txBox="1"/>
          <p:nvPr/>
        </p:nvSpPr>
        <p:spPr>
          <a:xfrm>
            <a:off x="4750345" y="2144798"/>
            <a:ext cx="2501006" cy="508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6440"/>
            <a:r>
              <a:rPr lang="en-US" sz="1351" b="1" dirty="0">
                <a:solidFill>
                  <a:srgbClr val="3C4F5C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Weather Data + Thermal Model</a:t>
            </a:r>
          </a:p>
          <a:p>
            <a:pPr algn="ctr" defTabSz="686440"/>
            <a:r>
              <a:rPr lang="en-US" sz="1351" b="1" dirty="0">
                <a:solidFill>
                  <a:srgbClr val="3C4F5C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Approach</a:t>
            </a:r>
          </a:p>
        </p:txBody>
      </p:sp>
    </p:spTree>
    <p:extLst>
      <p:ext uri="{BB962C8B-B14F-4D97-AF65-F5344CB8AC3E}">
        <p14:creationId xmlns:p14="http://schemas.microsoft.com/office/powerpoint/2010/main" val="304390196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909DE-5F65-4481-9C5C-4DBED2849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for PRD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127189-1E21-4396-B312-D645923E185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Dynamic Rate Structures</a:t>
            </a:r>
          </a:p>
          <a:p>
            <a:pPr marL="45720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Must be based on wholesale prices (real-time LMPs)</a:t>
            </a:r>
          </a:p>
          <a:p>
            <a:pPr marL="45720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Includes Critical Peak Pricing (CPP), Critical Peak Rebate (CPR), or Real-Time Pricing based on LMP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Supervisory Control </a:t>
            </a:r>
          </a:p>
          <a:p>
            <a:pPr marL="45720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Ability to curtail load as a PRD Provider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Advanced Metering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End-use customer loads may not:</a:t>
            </a:r>
          </a:p>
          <a:p>
            <a:pPr marL="45720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Be registered as Economic or Emergency Load Response</a:t>
            </a:r>
          </a:p>
          <a:p>
            <a:pPr marL="45720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Be used in DR or EE resource sell offers in any auction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1436459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8C8A7-14E9-41BF-A5B6-444F9AFB4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AMI across PJM</a:t>
            </a: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4BA338F4-0B2C-4557-8B1F-D9911345BB91}"/>
              </a:ext>
            </a:extLst>
          </p:cNvPr>
          <p:cNvGrpSpPr/>
          <p:nvPr/>
        </p:nvGrpSpPr>
        <p:grpSpPr>
          <a:xfrm>
            <a:off x="5270905" y="1273804"/>
            <a:ext cx="3320645" cy="2861180"/>
            <a:chOff x="5270905" y="1273804"/>
            <a:chExt cx="3320645" cy="2861180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A207FE4A-4218-4376-911D-99DDD9D591DC}"/>
                </a:ext>
              </a:extLst>
            </p:cNvPr>
            <p:cNvSpPr/>
            <p:nvPr/>
          </p:nvSpPr>
          <p:spPr>
            <a:xfrm>
              <a:off x="5270905" y="2181418"/>
              <a:ext cx="809811" cy="1390037"/>
            </a:xfrm>
            <a:custGeom>
              <a:avLst/>
              <a:gdLst>
                <a:gd name="connsiteX0" fmla="*/ 78463 w 615635"/>
                <a:gd name="connsiteY0" fmla="*/ 78464 h 1056238"/>
                <a:gd name="connsiteX1" fmla="*/ 147873 w 615635"/>
                <a:gd name="connsiteY1" fmla="*/ 159945 h 1056238"/>
                <a:gd name="connsiteX2" fmla="*/ 150891 w 615635"/>
                <a:gd name="connsiteY2" fmla="*/ 202194 h 1056238"/>
                <a:gd name="connsiteX3" fmla="*/ 93552 w 615635"/>
                <a:gd name="connsiteY3" fmla="*/ 280658 h 1056238"/>
                <a:gd name="connsiteX4" fmla="*/ 27160 w 615635"/>
                <a:gd name="connsiteY4" fmla="*/ 289711 h 1056238"/>
                <a:gd name="connsiteX5" fmla="*/ 54321 w 615635"/>
                <a:gd name="connsiteY5" fmla="*/ 356103 h 1056238"/>
                <a:gd name="connsiteX6" fmla="*/ 0 w 615635"/>
                <a:gd name="connsiteY6" fmla="*/ 431549 h 1056238"/>
                <a:gd name="connsiteX7" fmla="*/ 30178 w 615635"/>
                <a:gd name="connsiteY7" fmla="*/ 606582 h 1056238"/>
                <a:gd name="connsiteX8" fmla="*/ 114677 w 615635"/>
                <a:gd name="connsiteY8" fmla="*/ 636761 h 1056238"/>
                <a:gd name="connsiteX9" fmla="*/ 156926 w 615635"/>
                <a:gd name="connsiteY9" fmla="*/ 739367 h 1056238"/>
                <a:gd name="connsiteX10" fmla="*/ 196158 w 615635"/>
                <a:gd name="connsiteY10" fmla="*/ 727295 h 1056238"/>
                <a:gd name="connsiteX11" fmla="*/ 223319 w 615635"/>
                <a:gd name="connsiteY11" fmla="*/ 760491 h 1056238"/>
                <a:gd name="connsiteX12" fmla="*/ 205212 w 615635"/>
                <a:gd name="connsiteY12" fmla="*/ 793687 h 1056238"/>
                <a:gd name="connsiteX13" fmla="*/ 208229 w 615635"/>
                <a:gd name="connsiteY13" fmla="*/ 811794 h 1056238"/>
                <a:gd name="connsiteX14" fmla="*/ 247461 w 615635"/>
                <a:gd name="connsiteY14" fmla="*/ 902329 h 1056238"/>
                <a:gd name="connsiteX15" fmla="*/ 337996 w 615635"/>
                <a:gd name="connsiteY15" fmla="*/ 944578 h 1056238"/>
                <a:gd name="connsiteX16" fmla="*/ 371192 w 615635"/>
                <a:gd name="connsiteY16" fmla="*/ 1029077 h 1056238"/>
                <a:gd name="connsiteX17" fmla="*/ 431548 w 615635"/>
                <a:gd name="connsiteY17" fmla="*/ 1056238 h 1056238"/>
                <a:gd name="connsiteX18" fmla="*/ 437584 w 615635"/>
                <a:gd name="connsiteY18" fmla="*/ 1020024 h 1056238"/>
                <a:gd name="connsiteX19" fmla="*/ 473798 w 615635"/>
                <a:gd name="connsiteY19" fmla="*/ 1017006 h 1056238"/>
                <a:gd name="connsiteX20" fmla="*/ 525101 w 615635"/>
                <a:gd name="connsiteY20" fmla="*/ 1032095 h 1056238"/>
                <a:gd name="connsiteX21" fmla="*/ 534154 w 615635"/>
                <a:gd name="connsiteY21" fmla="*/ 1017006 h 1056238"/>
                <a:gd name="connsiteX22" fmla="*/ 525101 w 615635"/>
                <a:gd name="connsiteY22" fmla="*/ 983810 h 1056238"/>
                <a:gd name="connsiteX23" fmla="*/ 573386 w 615635"/>
                <a:gd name="connsiteY23" fmla="*/ 950614 h 1056238"/>
                <a:gd name="connsiteX24" fmla="*/ 579422 w 615635"/>
                <a:gd name="connsiteY24" fmla="*/ 920436 h 1056238"/>
                <a:gd name="connsiteX25" fmla="*/ 579422 w 615635"/>
                <a:gd name="connsiteY25" fmla="*/ 893275 h 1056238"/>
                <a:gd name="connsiteX26" fmla="*/ 573386 w 615635"/>
                <a:gd name="connsiteY26" fmla="*/ 866115 h 1056238"/>
                <a:gd name="connsiteX27" fmla="*/ 576404 w 615635"/>
                <a:gd name="connsiteY27" fmla="*/ 826883 h 1056238"/>
                <a:gd name="connsiteX28" fmla="*/ 579422 w 615635"/>
                <a:gd name="connsiteY28" fmla="*/ 802741 h 1056238"/>
                <a:gd name="connsiteX29" fmla="*/ 567350 w 615635"/>
                <a:gd name="connsiteY29" fmla="*/ 784634 h 1056238"/>
                <a:gd name="connsiteX30" fmla="*/ 603564 w 615635"/>
                <a:gd name="connsiteY30" fmla="*/ 748420 h 1056238"/>
                <a:gd name="connsiteX31" fmla="*/ 606582 w 615635"/>
                <a:gd name="connsiteY31" fmla="*/ 715224 h 1056238"/>
                <a:gd name="connsiteX32" fmla="*/ 615635 w 615635"/>
                <a:gd name="connsiteY32" fmla="*/ 703153 h 1056238"/>
                <a:gd name="connsiteX33" fmla="*/ 609600 w 615635"/>
                <a:gd name="connsiteY33" fmla="*/ 672974 h 1056238"/>
                <a:gd name="connsiteX34" fmla="*/ 597528 w 615635"/>
                <a:gd name="connsiteY34" fmla="*/ 624689 h 1056238"/>
                <a:gd name="connsiteX35" fmla="*/ 597528 w 615635"/>
                <a:gd name="connsiteY35" fmla="*/ 582440 h 1056238"/>
                <a:gd name="connsiteX36" fmla="*/ 615635 w 615635"/>
                <a:gd name="connsiteY36" fmla="*/ 519066 h 1056238"/>
                <a:gd name="connsiteX37" fmla="*/ 579422 w 615635"/>
                <a:gd name="connsiteY37" fmla="*/ 334978 h 1056238"/>
                <a:gd name="connsiteX38" fmla="*/ 570368 w 615635"/>
                <a:gd name="connsiteY38" fmla="*/ 307818 h 1056238"/>
                <a:gd name="connsiteX39" fmla="*/ 561315 w 615635"/>
                <a:gd name="connsiteY39" fmla="*/ 250479 h 1056238"/>
                <a:gd name="connsiteX40" fmla="*/ 552261 w 615635"/>
                <a:gd name="connsiteY40" fmla="*/ 202194 h 1056238"/>
                <a:gd name="connsiteX41" fmla="*/ 540190 w 615635"/>
                <a:gd name="connsiteY41" fmla="*/ 141838 h 1056238"/>
                <a:gd name="connsiteX42" fmla="*/ 531136 w 615635"/>
                <a:gd name="connsiteY42" fmla="*/ 126749 h 1056238"/>
                <a:gd name="connsiteX43" fmla="*/ 488887 w 615635"/>
                <a:gd name="connsiteY43" fmla="*/ 63374 h 1056238"/>
                <a:gd name="connsiteX44" fmla="*/ 479833 w 615635"/>
                <a:gd name="connsiteY44" fmla="*/ 21125 h 1056238"/>
                <a:gd name="connsiteX45" fmla="*/ 473798 w 615635"/>
                <a:gd name="connsiteY45" fmla="*/ 0 h 1056238"/>
                <a:gd name="connsiteX46" fmla="*/ 78463 w 615635"/>
                <a:gd name="connsiteY46" fmla="*/ 78464 h 1056238"/>
                <a:gd name="connsiteX0" fmla="*/ 78463 w 615635"/>
                <a:gd name="connsiteY0" fmla="*/ 78464 h 1056238"/>
                <a:gd name="connsiteX1" fmla="*/ 147873 w 615635"/>
                <a:gd name="connsiteY1" fmla="*/ 159945 h 1056238"/>
                <a:gd name="connsiteX2" fmla="*/ 150891 w 615635"/>
                <a:gd name="connsiteY2" fmla="*/ 202194 h 1056238"/>
                <a:gd name="connsiteX3" fmla="*/ 93552 w 615635"/>
                <a:gd name="connsiteY3" fmla="*/ 280658 h 1056238"/>
                <a:gd name="connsiteX4" fmla="*/ 27160 w 615635"/>
                <a:gd name="connsiteY4" fmla="*/ 277816 h 1056238"/>
                <a:gd name="connsiteX5" fmla="*/ 54321 w 615635"/>
                <a:gd name="connsiteY5" fmla="*/ 356103 h 1056238"/>
                <a:gd name="connsiteX6" fmla="*/ 0 w 615635"/>
                <a:gd name="connsiteY6" fmla="*/ 431549 h 1056238"/>
                <a:gd name="connsiteX7" fmla="*/ 30178 w 615635"/>
                <a:gd name="connsiteY7" fmla="*/ 606582 h 1056238"/>
                <a:gd name="connsiteX8" fmla="*/ 114677 w 615635"/>
                <a:gd name="connsiteY8" fmla="*/ 636761 h 1056238"/>
                <a:gd name="connsiteX9" fmla="*/ 156926 w 615635"/>
                <a:gd name="connsiteY9" fmla="*/ 739367 h 1056238"/>
                <a:gd name="connsiteX10" fmla="*/ 196158 w 615635"/>
                <a:gd name="connsiteY10" fmla="*/ 727295 h 1056238"/>
                <a:gd name="connsiteX11" fmla="*/ 223319 w 615635"/>
                <a:gd name="connsiteY11" fmla="*/ 760491 h 1056238"/>
                <a:gd name="connsiteX12" fmla="*/ 205212 w 615635"/>
                <a:gd name="connsiteY12" fmla="*/ 793687 h 1056238"/>
                <a:gd name="connsiteX13" fmla="*/ 208229 w 615635"/>
                <a:gd name="connsiteY13" fmla="*/ 811794 h 1056238"/>
                <a:gd name="connsiteX14" fmla="*/ 247461 w 615635"/>
                <a:gd name="connsiteY14" fmla="*/ 902329 h 1056238"/>
                <a:gd name="connsiteX15" fmla="*/ 337996 w 615635"/>
                <a:gd name="connsiteY15" fmla="*/ 944578 h 1056238"/>
                <a:gd name="connsiteX16" fmla="*/ 371192 w 615635"/>
                <a:gd name="connsiteY16" fmla="*/ 1029077 h 1056238"/>
                <a:gd name="connsiteX17" fmla="*/ 431548 w 615635"/>
                <a:gd name="connsiteY17" fmla="*/ 1056238 h 1056238"/>
                <a:gd name="connsiteX18" fmla="*/ 437584 w 615635"/>
                <a:gd name="connsiteY18" fmla="*/ 1020024 h 1056238"/>
                <a:gd name="connsiteX19" fmla="*/ 473798 w 615635"/>
                <a:gd name="connsiteY19" fmla="*/ 1017006 h 1056238"/>
                <a:gd name="connsiteX20" fmla="*/ 525101 w 615635"/>
                <a:gd name="connsiteY20" fmla="*/ 1032095 h 1056238"/>
                <a:gd name="connsiteX21" fmla="*/ 534154 w 615635"/>
                <a:gd name="connsiteY21" fmla="*/ 1017006 h 1056238"/>
                <a:gd name="connsiteX22" fmla="*/ 525101 w 615635"/>
                <a:gd name="connsiteY22" fmla="*/ 983810 h 1056238"/>
                <a:gd name="connsiteX23" fmla="*/ 573386 w 615635"/>
                <a:gd name="connsiteY23" fmla="*/ 950614 h 1056238"/>
                <a:gd name="connsiteX24" fmla="*/ 579422 w 615635"/>
                <a:gd name="connsiteY24" fmla="*/ 920436 h 1056238"/>
                <a:gd name="connsiteX25" fmla="*/ 579422 w 615635"/>
                <a:gd name="connsiteY25" fmla="*/ 893275 h 1056238"/>
                <a:gd name="connsiteX26" fmla="*/ 573386 w 615635"/>
                <a:gd name="connsiteY26" fmla="*/ 866115 h 1056238"/>
                <a:gd name="connsiteX27" fmla="*/ 576404 w 615635"/>
                <a:gd name="connsiteY27" fmla="*/ 826883 h 1056238"/>
                <a:gd name="connsiteX28" fmla="*/ 579422 w 615635"/>
                <a:gd name="connsiteY28" fmla="*/ 802741 h 1056238"/>
                <a:gd name="connsiteX29" fmla="*/ 567350 w 615635"/>
                <a:gd name="connsiteY29" fmla="*/ 784634 h 1056238"/>
                <a:gd name="connsiteX30" fmla="*/ 603564 w 615635"/>
                <a:gd name="connsiteY30" fmla="*/ 748420 h 1056238"/>
                <a:gd name="connsiteX31" fmla="*/ 606582 w 615635"/>
                <a:gd name="connsiteY31" fmla="*/ 715224 h 1056238"/>
                <a:gd name="connsiteX32" fmla="*/ 615635 w 615635"/>
                <a:gd name="connsiteY32" fmla="*/ 703153 h 1056238"/>
                <a:gd name="connsiteX33" fmla="*/ 609600 w 615635"/>
                <a:gd name="connsiteY33" fmla="*/ 672974 h 1056238"/>
                <a:gd name="connsiteX34" fmla="*/ 597528 w 615635"/>
                <a:gd name="connsiteY34" fmla="*/ 624689 h 1056238"/>
                <a:gd name="connsiteX35" fmla="*/ 597528 w 615635"/>
                <a:gd name="connsiteY35" fmla="*/ 582440 h 1056238"/>
                <a:gd name="connsiteX36" fmla="*/ 615635 w 615635"/>
                <a:gd name="connsiteY36" fmla="*/ 519066 h 1056238"/>
                <a:gd name="connsiteX37" fmla="*/ 579422 w 615635"/>
                <a:gd name="connsiteY37" fmla="*/ 334978 h 1056238"/>
                <a:gd name="connsiteX38" fmla="*/ 570368 w 615635"/>
                <a:gd name="connsiteY38" fmla="*/ 307818 h 1056238"/>
                <a:gd name="connsiteX39" fmla="*/ 561315 w 615635"/>
                <a:gd name="connsiteY39" fmla="*/ 250479 h 1056238"/>
                <a:gd name="connsiteX40" fmla="*/ 552261 w 615635"/>
                <a:gd name="connsiteY40" fmla="*/ 202194 h 1056238"/>
                <a:gd name="connsiteX41" fmla="*/ 540190 w 615635"/>
                <a:gd name="connsiteY41" fmla="*/ 141838 h 1056238"/>
                <a:gd name="connsiteX42" fmla="*/ 531136 w 615635"/>
                <a:gd name="connsiteY42" fmla="*/ 126749 h 1056238"/>
                <a:gd name="connsiteX43" fmla="*/ 488887 w 615635"/>
                <a:gd name="connsiteY43" fmla="*/ 63374 h 1056238"/>
                <a:gd name="connsiteX44" fmla="*/ 479833 w 615635"/>
                <a:gd name="connsiteY44" fmla="*/ 21125 h 1056238"/>
                <a:gd name="connsiteX45" fmla="*/ 473798 w 615635"/>
                <a:gd name="connsiteY45" fmla="*/ 0 h 1056238"/>
                <a:gd name="connsiteX46" fmla="*/ 78463 w 615635"/>
                <a:gd name="connsiteY46" fmla="*/ 78464 h 1056238"/>
                <a:gd name="connsiteX0" fmla="*/ 78463 w 615635"/>
                <a:gd name="connsiteY0" fmla="*/ 78464 h 1056238"/>
                <a:gd name="connsiteX1" fmla="*/ 147873 w 615635"/>
                <a:gd name="connsiteY1" fmla="*/ 159945 h 1056238"/>
                <a:gd name="connsiteX2" fmla="*/ 150891 w 615635"/>
                <a:gd name="connsiteY2" fmla="*/ 202194 h 1056238"/>
                <a:gd name="connsiteX3" fmla="*/ 93552 w 615635"/>
                <a:gd name="connsiteY3" fmla="*/ 280658 h 1056238"/>
                <a:gd name="connsiteX4" fmla="*/ 27160 w 615635"/>
                <a:gd name="connsiteY4" fmla="*/ 277816 h 1056238"/>
                <a:gd name="connsiteX5" fmla="*/ 54321 w 615635"/>
                <a:gd name="connsiteY5" fmla="*/ 356103 h 1056238"/>
                <a:gd name="connsiteX6" fmla="*/ 0 w 615635"/>
                <a:gd name="connsiteY6" fmla="*/ 431549 h 1056238"/>
                <a:gd name="connsiteX7" fmla="*/ 30178 w 615635"/>
                <a:gd name="connsiteY7" fmla="*/ 606582 h 1056238"/>
                <a:gd name="connsiteX8" fmla="*/ 114677 w 615635"/>
                <a:gd name="connsiteY8" fmla="*/ 636761 h 1056238"/>
                <a:gd name="connsiteX9" fmla="*/ 156926 w 615635"/>
                <a:gd name="connsiteY9" fmla="*/ 739367 h 1056238"/>
                <a:gd name="connsiteX10" fmla="*/ 196158 w 615635"/>
                <a:gd name="connsiteY10" fmla="*/ 727295 h 1056238"/>
                <a:gd name="connsiteX11" fmla="*/ 223319 w 615635"/>
                <a:gd name="connsiteY11" fmla="*/ 760491 h 1056238"/>
                <a:gd name="connsiteX12" fmla="*/ 205212 w 615635"/>
                <a:gd name="connsiteY12" fmla="*/ 793687 h 1056238"/>
                <a:gd name="connsiteX13" fmla="*/ 208229 w 615635"/>
                <a:gd name="connsiteY13" fmla="*/ 811794 h 1056238"/>
                <a:gd name="connsiteX14" fmla="*/ 247461 w 615635"/>
                <a:gd name="connsiteY14" fmla="*/ 902329 h 1056238"/>
                <a:gd name="connsiteX15" fmla="*/ 337996 w 615635"/>
                <a:gd name="connsiteY15" fmla="*/ 944578 h 1056238"/>
                <a:gd name="connsiteX16" fmla="*/ 371192 w 615635"/>
                <a:gd name="connsiteY16" fmla="*/ 1029077 h 1056238"/>
                <a:gd name="connsiteX17" fmla="*/ 431548 w 615635"/>
                <a:gd name="connsiteY17" fmla="*/ 1056238 h 1056238"/>
                <a:gd name="connsiteX18" fmla="*/ 437584 w 615635"/>
                <a:gd name="connsiteY18" fmla="*/ 1020024 h 1056238"/>
                <a:gd name="connsiteX19" fmla="*/ 473798 w 615635"/>
                <a:gd name="connsiteY19" fmla="*/ 1017006 h 1056238"/>
                <a:gd name="connsiteX20" fmla="*/ 525101 w 615635"/>
                <a:gd name="connsiteY20" fmla="*/ 1032095 h 1056238"/>
                <a:gd name="connsiteX21" fmla="*/ 534154 w 615635"/>
                <a:gd name="connsiteY21" fmla="*/ 1017006 h 1056238"/>
                <a:gd name="connsiteX22" fmla="*/ 525101 w 615635"/>
                <a:gd name="connsiteY22" fmla="*/ 983810 h 1056238"/>
                <a:gd name="connsiteX23" fmla="*/ 573386 w 615635"/>
                <a:gd name="connsiteY23" fmla="*/ 950614 h 1056238"/>
                <a:gd name="connsiteX24" fmla="*/ 579422 w 615635"/>
                <a:gd name="connsiteY24" fmla="*/ 920436 h 1056238"/>
                <a:gd name="connsiteX25" fmla="*/ 579422 w 615635"/>
                <a:gd name="connsiteY25" fmla="*/ 893275 h 1056238"/>
                <a:gd name="connsiteX26" fmla="*/ 573386 w 615635"/>
                <a:gd name="connsiteY26" fmla="*/ 866115 h 1056238"/>
                <a:gd name="connsiteX27" fmla="*/ 576404 w 615635"/>
                <a:gd name="connsiteY27" fmla="*/ 826883 h 1056238"/>
                <a:gd name="connsiteX28" fmla="*/ 579422 w 615635"/>
                <a:gd name="connsiteY28" fmla="*/ 802741 h 1056238"/>
                <a:gd name="connsiteX29" fmla="*/ 586390 w 615635"/>
                <a:gd name="connsiteY29" fmla="*/ 787012 h 1056238"/>
                <a:gd name="connsiteX30" fmla="*/ 603564 w 615635"/>
                <a:gd name="connsiteY30" fmla="*/ 748420 h 1056238"/>
                <a:gd name="connsiteX31" fmla="*/ 606582 w 615635"/>
                <a:gd name="connsiteY31" fmla="*/ 715224 h 1056238"/>
                <a:gd name="connsiteX32" fmla="*/ 615635 w 615635"/>
                <a:gd name="connsiteY32" fmla="*/ 703153 h 1056238"/>
                <a:gd name="connsiteX33" fmla="*/ 609600 w 615635"/>
                <a:gd name="connsiteY33" fmla="*/ 672974 h 1056238"/>
                <a:gd name="connsiteX34" fmla="*/ 597528 w 615635"/>
                <a:gd name="connsiteY34" fmla="*/ 624689 h 1056238"/>
                <a:gd name="connsiteX35" fmla="*/ 597528 w 615635"/>
                <a:gd name="connsiteY35" fmla="*/ 582440 h 1056238"/>
                <a:gd name="connsiteX36" fmla="*/ 615635 w 615635"/>
                <a:gd name="connsiteY36" fmla="*/ 519066 h 1056238"/>
                <a:gd name="connsiteX37" fmla="*/ 579422 w 615635"/>
                <a:gd name="connsiteY37" fmla="*/ 334978 h 1056238"/>
                <a:gd name="connsiteX38" fmla="*/ 570368 w 615635"/>
                <a:gd name="connsiteY38" fmla="*/ 307818 h 1056238"/>
                <a:gd name="connsiteX39" fmla="*/ 561315 w 615635"/>
                <a:gd name="connsiteY39" fmla="*/ 250479 h 1056238"/>
                <a:gd name="connsiteX40" fmla="*/ 552261 w 615635"/>
                <a:gd name="connsiteY40" fmla="*/ 202194 h 1056238"/>
                <a:gd name="connsiteX41" fmla="*/ 540190 w 615635"/>
                <a:gd name="connsiteY41" fmla="*/ 141838 h 1056238"/>
                <a:gd name="connsiteX42" fmla="*/ 531136 w 615635"/>
                <a:gd name="connsiteY42" fmla="*/ 126749 h 1056238"/>
                <a:gd name="connsiteX43" fmla="*/ 488887 w 615635"/>
                <a:gd name="connsiteY43" fmla="*/ 63374 h 1056238"/>
                <a:gd name="connsiteX44" fmla="*/ 479833 w 615635"/>
                <a:gd name="connsiteY44" fmla="*/ 21125 h 1056238"/>
                <a:gd name="connsiteX45" fmla="*/ 473798 w 615635"/>
                <a:gd name="connsiteY45" fmla="*/ 0 h 1056238"/>
                <a:gd name="connsiteX46" fmla="*/ 78463 w 615635"/>
                <a:gd name="connsiteY46" fmla="*/ 78464 h 1056238"/>
                <a:gd name="connsiteX0" fmla="*/ 78463 w 615635"/>
                <a:gd name="connsiteY0" fmla="*/ 78464 h 1056238"/>
                <a:gd name="connsiteX1" fmla="*/ 147873 w 615635"/>
                <a:gd name="connsiteY1" fmla="*/ 159945 h 1056238"/>
                <a:gd name="connsiteX2" fmla="*/ 150891 w 615635"/>
                <a:gd name="connsiteY2" fmla="*/ 202194 h 1056238"/>
                <a:gd name="connsiteX3" fmla="*/ 93552 w 615635"/>
                <a:gd name="connsiteY3" fmla="*/ 280658 h 1056238"/>
                <a:gd name="connsiteX4" fmla="*/ 27160 w 615635"/>
                <a:gd name="connsiteY4" fmla="*/ 277816 h 1056238"/>
                <a:gd name="connsiteX5" fmla="*/ 54321 w 615635"/>
                <a:gd name="connsiteY5" fmla="*/ 356103 h 1056238"/>
                <a:gd name="connsiteX6" fmla="*/ 0 w 615635"/>
                <a:gd name="connsiteY6" fmla="*/ 431549 h 1056238"/>
                <a:gd name="connsiteX7" fmla="*/ 30178 w 615635"/>
                <a:gd name="connsiteY7" fmla="*/ 606582 h 1056238"/>
                <a:gd name="connsiteX8" fmla="*/ 114677 w 615635"/>
                <a:gd name="connsiteY8" fmla="*/ 636761 h 1056238"/>
                <a:gd name="connsiteX9" fmla="*/ 156926 w 615635"/>
                <a:gd name="connsiteY9" fmla="*/ 739367 h 1056238"/>
                <a:gd name="connsiteX10" fmla="*/ 196158 w 615635"/>
                <a:gd name="connsiteY10" fmla="*/ 727295 h 1056238"/>
                <a:gd name="connsiteX11" fmla="*/ 223319 w 615635"/>
                <a:gd name="connsiteY11" fmla="*/ 760491 h 1056238"/>
                <a:gd name="connsiteX12" fmla="*/ 205212 w 615635"/>
                <a:gd name="connsiteY12" fmla="*/ 793687 h 1056238"/>
                <a:gd name="connsiteX13" fmla="*/ 208229 w 615635"/>
                <a:gd name="connsiteY13" fmla="*/ 811794 h 1056238"/>
                <a:gd name="connsiteX14" fmla="*/ 247461 w 615635"/>
                <a:gd name="connsiteY14" fmla="*/ 902329 h 1056238"/>
                <a:gd name="connsiteX15" fmla="*/ 337996 w 615635"/>
                <a:gd name="connsiteY15" fmla="*/ 944578 h 1056238"/>
                <a:gd name="connsiteX16" fmla="*/ 371192 w 615635"/>
                <a:gd name="connsiteY16" fmla="*/ 1029077 h 1056238"/>
                <a:gd name="connsiteX17" fmla="*/ 431548 w 615635"/>
                <a:gd name="connsiteY17" fmla="*/ 1056238 h 1056238"/>
                <a:gd name="connsiteX18" fmla="*/ 437584 w 615635"/>
                <a:gd name="connsiteY18" fmla="*/ 1020024 h 1056238"/>
                <a:gd name="connsiteX19" fmla="*/ 473798 w 615635"/>
                <a:gd name="connsiteY19" fmla="*/ 1017006 h 1056238"/>
                <a:gd name="connsiteX20" fmla="*/ 525101 w 615635"/>
                <a:gd name="connsiteY20" fmla="*/ 1032095 h 1056238"/>
                <a:gd name="connsiteX21" fmla="*/ 534154 w 615635"/>
                <a:gd name="connsiteY21" fmla="*/ 1017006 h 1056238"/>
                <a:gd name="connsiteX22" fmla="*/ 525101 w 615635"/>
                <a:gd name="connsiteY22" fmla="*/ 983810 h 1056238"/>
                <a:gd name="connsiteX23" fmla="*/ 587665 w 615635"/>
                <a:gd name="connsiteY23" fmla="*/ 967266 h 1056238"/>
                <a:gd name="connsiteX24" fmla="*/ 579422 w 615635"/>
                <a:gd name="connsiteY24" fmla="*/ 920436 h 1056238"/>
                <a:gd name="connsiteX25" fmla="*/ 579422 w 615635"/>
                <a:gd name="connsiteY25" fmla="*/ 893275 h 1056238"/>
                <a:gd name="connsiteX26" fmla="*/ 573386 w 615635"/>
                <a:gd name="connsiteY26" fmla="*/ 866115 h 1056238"/>
                <a:gd name="connsiteX27" fmla="*/ 576404 w 615635"/>
                <a:gd name="connsiteY27" fmla="*/ 826883 h 1056238"/>
                <a:gd name="connsiteX28" fmla="*/ 579422 w 615635"/>
                <a:gd name="connsiteY28" fmla="*/ 802741 h 1056238"/>
                <a:gd name="connsiteX29" fmla="*/ 586390 w 615635"/>
                <a:gd name="connsiteY29" fmla="*/ 787012 h 1056238"/>
                <a:gd name="connsiteX30" fmla="*/ 603564 w 615635"/>
                <a:gd name="connsiteY30" fmla="*/ 748420 h 1056238"/>
                <a:gd name="connsiteX31" fmla="*/ 606582 w 615635"/>
                <a:gd name="connsiteY31" fmla="*/ 715224 h 1056238"/>
                <a:gd name="connsiteX32" fmla="*/ 615635 w 615635"/>
                <a:gd name="connsiteY32" fmla="*/ 703153 h 1056238"/>
                <a:gd name="connsiteX33" fmla="*/ 609600 w 615635"/>
                <a:gd name="connsiteY33" fmla="*/ 672974 h 1056238"/>
                <a:gd name="connsiteX34" fmla="*/ 597528 w 615635"/>
                <a:gd name="connsiteY34" fmla="*/ 624689 h 1056238"/>
                <a:gd name="connsiteX35" fmla="*/ 597528 w 615635"/>
                <a:gd name="connsiteY35" fmla="*/ 582440 h 1056238"/>
                <a:gd name="connsiteX36" fmla="*/ 615635 w 615635"/>
                <a:gd name="connsiteY36" fmla="*/ 519066 h 1056238"/>
                <a:gd name="connsiteX37" fmla="*/ 579422 w 615635"/>
                <a:gd name="connsiteY37" fmla="*/ 334978 h 1056238"/>
                <a:gd name="connsiteX38" fmla="*/ 570368 w 615635"/>
                <a:gd name="connsiteY38" fmla="*/ 307818 h 1056238"/>
                <a:gd name="connsiteX39" fmla="*/ 561315 w 615635"/>
                <a:gd name="connsiteY39" fmla="*/ 250479 h 1056238"/>
                <a:gd name="connsiteX40" fmla="*/ 552261 w 615635"/>
                <a:gd name="connsiteY40" fmla="*/ 202194 h 1056238"/>
                <a:gd name="connsiteX41" fmla="*/ 540190 w 615635"/>
                <a:gd name="connsiteY41" fmla="*/ 141838 h 1056238"/>
                <a:gd name="connsiteX42" fmla="*/ 531136 w 615635"/>
                <a:gd name="connsiteY42" fmla="*/ 126749 h 1056238"/>
                <a:gd name="connsiteX43" fmla="*/ 488887 w 615635"/>
                <a:gd name="connsiteY43" fmla="*/ 63374 h 1056238"/>
                <a:gd name="connsiteX44" fmla="*/ 479833 w 615635"/>
                <a:gd name="connsiteY44" fmla="*/ 21125 h 1056238"/>
                <a:gd name="connsiteX45" fmla="*/ 473798 w 615635"/>
                <a:gd name="connsiteY45" fmla="*/ 0 h 1056238"/>
                <a:gd name="connsiteX46" fmla="*/ 78463 w 615635"/>
                <a:gd name="connsiteY46" fmla="*/ 78464 h 1056238"/>
                <a:gd name="connsiteX0" fmla="*/ 78463 w 615635"/>
                <a:gd name="connsiteY0" fmla="*/ 78464 h 1056238"/>
                <a:gd name="connsiteX1" fmla="*/ 147873 w 615635"/>
                <a:gd name="connsiteY1" fmla="*/ 159945 h 1056238"/>
                <a:gd name="connsiteX2" fmla="*/ 150891 w 615635"/>
                <a:gd name="connsiteY2" fmla="*/ 202194 h 1056238"/>
                <a:gd name="connsiteX3" fmla="*/ 93552 w 615635"/>
                <a:gd name="connsiteY3" fmla="*/ 280658 h 1056238"/>
                <a:gd name="connsiteX4" fmla="*/ 27160 w 615635"/>
                <a:gd name="connsiteY4" fmla="*/ 277816 h 1056238"/>
                <a:gd name="connsiteX5" fmla="*/ 54321 w 615635"/>
                <a:gd name="connsiteY5" fmla="*/ 356103 h 1056238"/>
                <a:gd name="connsiteX6" fmla="*/ 0 w 615635"/>
                <a:gd name="connsiteY6" fmla="*/ 431549 h 1056238"/>
                <a:gd name="connsiteX7" fmla="*/ 30178 w 615635"/>
                <a:gd name="connsiteY7" fmla="*/ 606582 h 1056238"/>
                <a:gd name="connsiteX8" fmla="*/ 114677 w 615635"/>
                <a:gd name="connsiteY8" fmla="*/ 636761 h 1056238"/>
                <a:gd name="connsiteX9" fmla="*/ 156926 w 615635"/>
                <a:gd name="connsiteY9" fmla="*/ 739367 h 1056238"/>
                <a:gd name="connsiteX10" fmla="*/ 196158 w 615635"/>
                <a:gd name="connsiteY10" fmla="*/ 727295 h 1056238"/>
                <a:gd name="connsiteX11" fmla="*/ 223319 w 615635"/>
                <a:gd name="connsiteY11" fmla="*/ 760491 h 1056238"/>
                <a:gd name="connsiteX12" fmla="*/ 205212 w 615635"/>
                <a:gd name="connsiteY12" fmla="*/ 793687 h 1056238"/>
                <a:gd name="connsiteX13" fmla="*/ 208229 w 615635"/>
                <a:gd name="connsiteY13" fmla="*/ 811794 h 1056238"/>
                <a:gd name="connsiteX14" fmla="*/ 247461 w 615635"/>
                <a:gd name="connsiteY14" fmla="*/ 902329 h 1056238"/>
                <a:gd name="connsiteX15" fmla="*/ 337996 w 615635"/>
                <a:gd name="connsiteY15" fmla="*/ 944578 h 1056238"/>
                <a:gd name="connsiteX16" fmla="*/ 371192 w 615635"/>
                <a:gd name="connsiteY16" fmla="*/ 1029077 h 1056238"/>
                <a:gd name="connsiteX17" fmla="*/ 431548 w 615635"/>
                <a:gd name="connsiteY17" fmla="*/ 1056238 h 1056238"/>
                <a:gd name="connsiteX18" fmla="*/ 437584 w 615635"/>
                <a:gd name="connsiteY18" fmla="*/ 1020024 h 1056238"/>
                <a:gd name="connsiteX19" fmla="*/ 478558 w 615635"/>
                <a:gd name="connsiteY19" fmla="*/ 1036038 h 1056238"/>
                <a:gd name="connsiteX20" fmla="*/ 525101 w 615635"/>
                <a:gd name="connsiteY20" fmla="*/ 1032095 h 1056238"/>
                <a:gd name="connsiteX21" fmla="*/ 534154 w 615635"/>
                <a:gd name="connsiteY21" fmla="*/ 1017006 h 1056238"/>
                <a:gd name="connsiteX22" fmla="*/ 525101 w 615635"/>
                <a:gd name="connsiteY22" fmla="*/ 983810 h 1056238"/>
                <a:gd name="connsiteX23" fmla="*/ 587665 w 615635"/>
                <a:gd name="connsiteY23" fmla="*/ 967266 h 1056238"/>
                <a:gd name="connsiteX24" fmla="*/ 579422 w 615635"/>
                <a:gd name="connsiteY24" fmla="*/ 920436 h 1056238"/>
                <a:gd name="connsiteX25" fmla="*/ 579422 w 615635"/>
                <a:gd name="connsiteY25" fmla="*/ 893275 h 1056238"/>
                <a:gd name="connsiteX26" fmla="*/ 573386 w 615635"/>
                <a:gd name="connsiteY26" fmla="*/ 866115 h 1056238"/>
                <a:gd name="connsiteX27" fmla="*/ 576404 w 615635"/>
                <a:gd name="connsiteY27" fmla="*/ 826883 h 1056238"/>
                <a:gd name="connsiteX28" fmla="*/ 579422 w 615635"/>
                <a:gd name="connsiteY28" fmla="*/ 802741 h 1056238"/>
                <a:gd name="connsiteX29" fmla="*/ 586390 w 615635"/>
                <a:gd name="connsiteY29" fmla="*/ 787012 h 1056238"/>
                <a:gd name="connsiteX30" fmla="*/ 603564 w 615635"/>
                <a:gd name="connsiteY30" fmla="*/ 748420 h 1056238"/>
                <a:gd name="connsiteX31" fmla="*/ 606582 w 615635"/>
                <a:gd name="connsiteY31" fmla="*/ 715224 h 1056238"/>
                <a:gd name="connsiteX32" fmla="*/ 615635 w 615635"/>
                <a:gd name="connsiteY32" fmla="*/ 703153 h 1056238"/>
                <a:gd name="connsiteX33" fmla="*/ 609600 w 615635"/>
                <a:gd name="connsiteY33" fmla="*/ 672974 h 1056238"/>
                <a:gd name="connsiteX34" fmla="*/ 597528 w 615635"/>
                <a:gd name="connsiteY34" fmla="*/ 624689 h 1056238"/>
                <a:gd name="connsiteX35" fmla="*/ 597528 w 615635"/>
                <a:gd name="connsiteY35" fmla="*/ 582440 h 1056238"/>
                <a:gd name="connsiteX36" fmla="*/ 615635 w 615635"/>
                <a:gd name="connsiteY36" fmla="*/ 519066 h 1056238"/>
                <a:gd name="connsiteX37" fmla="*/ 579422 w 615635"/>
                <a:gd name="connsiteY37" fmla="*/ 334978 h 1056238"/>
                <a:gd name="connsiteX38" fmla="*/ 570368 w 615635"/>
                <a:gd name="connsiteY38" fmla="*/ 307818 h 1056238"/>
                <a:gd name="connsiteX39" fmla="*/ 561315 w 615635"/>
                <a:gd name="connsiteY39" fmla="*/ 250479 h 1056238"/>
                <a:gd name="connsiteX40" fmla="*/ 552261 w 615635"/>
                <a:gd name="connsiteY40" fmla="*/ 202194 h 1056238"/>
                <a:gd name="connsiteX41" fmla="*/ 540190 w 615635"/>
                <a:gd name="connsiteY41" fmla="*/ 141838 h 1056238"/>
                <a:gd name="connsiteX42" fmla="*/ 531136 w 615635"/>
                <a:gd name="connsiteY42" fmla="*/ 126749 h 1056238"/>
                <a:gd name="connsiteX43" fmla="*/ 488887 w 615635"/>
                <a:gd name="connsiteY43" fmla="*/ 63374 h 1056238"/>
                <a:gd name="connsiteX44" fmla="*/ 479833 w 615635"/>
                <a:gd name="connsiteY44" fmla="*/ 21125 h 1056238"/>
                <a:gd name="connsiteX45" fmla="*/ 473798 w 615635"/>
                <a:gd name="connsiteY45" fmla="*/ 0 h 1056238"/>
                <a:gd name="connsiteX46" fmla="*/ 78463 w 615635"/>
                <a:gd name="connsiteY46" fmla="*/ 78464 h 1056238"/>
                <a:gd name="connsiteX0" fmla="*/ 78463 w 615635"/>
                <a:gd name="connsiteY0" fmla="*/ 78464 h 1056238"/>
                <a:gd name="connsiteX1" fmla="*/ 147873 w 615635"/>
                <a:gd name="connsiteY1" fmla="*/ 159945 h 1056238"/>
                <a:gd name="connsiteX2" fmla="*/ 150891 w 615635"/>
                <a:gd name="connsiteY2" fmla="*/ 202194 h 1056238"/>
                <a:gd name="connsiteX3" fmla="*/ 93552 w 615635"/>
                <a:gd name="connsiteY3" fmla="*/ 280658 h 1056238"/>
                <a:gd name="connsiteX4" fmla="*/ 27160 w 615635"/>
                <a:gd name="connsiteY4" fmla="*/ 277816 h 1056238"/>
                <a:gd name="connsiteX5" fmla="*/ 54321 w 615635"/>
                <a:gd name="connsiteY5" fmla="*/ 356103 h 1056238"/>
                <a:gd name="connsiteX6" fmla="*/ 0 w 615635"/>
                <a:gd name="connsiteY6" fmla="*/ 431549 h 1056238"/>
                <a:gd name="connsiteX7" fmla="*/ 30178 w 615635"/>
                <a:gd name="connsiteY7" fmla="*/ 606582 h 1056238"/>
                <a:gd name="connsiteX8" fmla="*/ 114677 w 615635"/>
                <a:gd name="connsiteY8" fmla="*/ 636761 h 1056238"/>
                <a:gd name="connsiteX9" fmla="*/ 156926 w 615635"/>
                <a:gd name="connsiteY9" fmla="*/ 739367 h 1056238"/>
                <a:gd name="connsiteX10" fmla="*/ 196158 w 615635"/>
                <a:gd name="connsiteY10" fmla="*/ 727295 h 1056238"/>
                <a:gd name="connsiteX11" fmla="*/ 223319 w 615635"/>
                <a:gd name="connsiteY11" fmla="*/ 760491 h 1056238"/>
                <a:gd name="connsiteX12" fmla="*/ 205212 w 615635"/>
                <a:gd name="connsiteY12" fmla="*/ 793687 h 1056238"/>
                <a:gd name="connsiteX13" fmla="*/ 208229 w 615635"/>
                <a:gd name="connsiteY13" fmla="*/ 811794 h 1056238"/>
                <a:gd name="connsiteX14" fmla="*/ 247461 w 615635"/>
                <a:gd name="connsiteY14" fmla="*/ 902329 h 1056238"/>
                <a:gd name="connsiteX15" fmla="*/ 337996 w 615635"/>
                <a:gd name="connsiteY15" fmla="*/ 944578 h 1056238"/>
                <a:gd name="connsiteX16" fmla="*/ 359292 w 615635"/>
                <a:gd name="connsiteY16" fmla="*/ 1043351 h 1056238"/>
                <a:gd name="connsiteX17" fmla="*/ 431548 w 615635"/>
                <a:gd name="connsiteY17" fmla="*/ 1056238 h 1056238"/>
                <a:gd name="connsiteX18" fmla="*/ 437584 w 615635"/>
                <a:gd name="connsiteY18" fmla="*/ 1020024 h 1056238"/>
                <a:gd name="connsiteX19" fmla="*/ 478558 w 615635"/>
                <a:gd name="connsiteY19" fmla="*/ 1036038 h 1056238"/>
                <a:gd name="connsiteX20" fmla="*/ 525101 w 615635"/>
                <a:gd name="connsiteY20" fmla="*/ 1032095 h 1056238"/>
                <a:gd name="connsiteX21" fmla="*/ 534154 w 615635"/>
                <a:gd name="connsiteY21" fmla="*/ 1017006 h 1056238"/>
                <a:gd name="connsiteX22" fmla="*/ 525101 w 615635"/>
                <a:gd name="connsiteY22" fmla="*/ 983810 h 1056238"/>
                <a:gd name="connsiteX23" fmla="*/ 587665 w 615635"/>
                <a:gd name="connsiteY23" fmla="*/ 967266 h 1056238"/>
                <a:gd name="connsiteX24" fmla="*/ 579422 w 615635"/>
                <a:gd name="connsiteY24" fmla="*/ 920436 h 1056238"/>
                <a:gd name="connsiteX25" fmla="*/ 579422 w 615635"/>
                <a:gd name="connsiteY25" fmla="*/ 893275 h 1056238"/>
                <a:gd name="connsiteX26" fmla="*/ 573386 w 615635"/>
                <a:gd name="connsiteY26" fmla="*/ 866115 h 1056238"/>
                <a:gd name="connsiteX27" fmla="*/ 576404 w 615635"/>
                <a:gd name="connsiteY27" fmla="*/ 826883 h 1056238"/>
                <a:gd name="connsiteX28" fmla="*/ 579422 w 615635"/>
                <a:gd name="connsiteY28" fmla="*/ 802741 h 1056238"/>
                <a:gd name="connsiteX29" fmla="*/ 586390 w 615635"/>
                <a:gd name="connsiteY29" fmla="*/ 787012 h 1056238"/>
                <a:gd name="connsiteX30" fmla="*/ 603564 w 615635"/>
                <a:gd name="connsiteY30" fmla="*/ 748420 h 1056238"/>
                <a:gd name="connsiteX31" fmla="*/ 606582 w 615635"/>
                <a:gd name="connsiteY31" fmla="*/ 715224 h 1056238"/>
                <a:gd name="connsiteX32" fmla="*/ 615635 w 615635"/>
                <a:gd name="connsiteY32" fmla="*/ 703153 h 1056238"/>
                <a:gd name="connsiteX33" fmla="*/ 609600 w 615635"/>
                <a:gd name="connsiteY33" fmla="*/ 672974 h 1056238"/>
                <a:gd name="connsiteX34" fmla="*/ 597528 w 615635"/>
                <a:gd name="connsiteY34" fmla="*/ 624689 h 1056238"/>
                <a:gd name="connsiteX35" fmla="*/ 597528 w 615635"/>
                <a:gd name="connsiteY35" fmla="*/ 582440 h 1056238"/>
                <a:gd name="connsiteX36" fmla="*/ 615635 w 615635"/>
                <a:gd name="connsiteY36" fmla="*/ 519066 h 1056238"/>
                <a:gd name="connsiteX37" fmla="*/ 579422 w 615635"/>
                <a:gd name="connsiteY37" fmla="*/ 334978 h 1056238"/>
                <a:gd name="connsiteX38" fmla="*/ 570368 w 615635"/>
                <a:gd name="connsiteY38" fmla="*/ 307818 h 1056238"/>
                <a:gd name="connsiteX39" fmla="*/ 561315 w 615635"/>
                <a:gd name="connsiteY39" fmla="*/ 250479 h 1056238"/>
                <a:gd name="connsiteX40" fmla="*/ 552261 w 615635"/>
                <a:gd name="connsiteY40" fmla="*/ 202194 h 1056238"/>
                <a:gd name="connsiteX41" fmla="*/ 540190 w 615635"/>
                <a:gd name="connsiteY41" fmla="*/ 141838 h 1056238"/>
                <a:gd name="connsiteX42" fmla="*/ 531136 w 615635"/>
                <a:gd name="connsiteY42" fmla="*/ 126749 h 1056238"/>
                <a:gd name="connsiteX43" fmla="*/ 488887 w 615635"/>
                <a:gd name="connsiteY43" fmla="*/ 63374 h 1056238"/>
                <a:gd name="connsiteX44" fmla="*/ 479833 w 615635"/>
                <a:gd name="connsiteY44" fmla="*/ 21125 h 1056238"/>
                <a:gd name="connsiteX45" fmla="*/ 473798 w 615635"/>
                <a:gd name="connsiteY45" fmla="*/ 0 h 1056238"/>
                <a:gd name="connsiteX46" fmla="*/ 78463 w 615635"/>
                <a:gd name="connsiteY46" fmla="*/ 78464 h 1056238"/>
                <a:gd name="connsiteX0" fmla="*/ 78463 w 615635"/>
                <a:gd name="connsiteY0" fmla="*/ 78464 h 1056238"/>
                <a:gd name="connsiteX1" fmla="*/ 147873 w 615635"/>
                <a:gd name="connsiteY1" fmla="*/ 159945 h 1056238"/>
                <a:gd name="connsiteX2" fmla="*/ 150891 w 615635"/>
                <a:gd name="connsiteY2" fmla="*/ 202194 h 1056238"/>
                <a:gd name="connsiteX3" fmla="*/ 93552 w 615635"/>
                <a:gd name="connsiteY3" fmla="*/ 280658 h 1056238"/>
                <a:gd name="connsiteX4" fmla="*/ 27160 w 615635"/>
                <a:gd name="connsiteY4" fmla="*/ 277816 h 1056238"/>
                <a:gd name="connsiteX5" fmla="*/ 54321 w 615635"/>
                <a:gd name="connsiteY5" fmla="*/ 356103 h 1056238"/>
                <a:gd name="connsiteX6" fmla="*/ 0 w 615635"/>
                <a:gd name="connsiteY6" fmla="*/ 431549 h 1056238"/>
                <a:gd name="connsiteX7" fmla="*/ 30178 w 615635"/>
                <a:gd name="connsiteY7" fmla="*/ 606582 h 1056238"/>
                <a:gd name="connsiteX8" fmla="*/ 114677 w 615635"/>
                <a:gd name="connsiteY8" fmla="*/ 636761 h 1056238"/>
                <a:gd name="connsiteX9" fmla="*/ 156926 w 615635"/>
                <a:gd name="connsiteY9" fmla="*/ 739367 h 1056238"/>
                <a:gd name="connsiteX10" fmla="*/ 196158 w 615635"/>
                <a:gd name="connsiteY10" fmla="*/ 727295 h 1056238"/>
                <a:gd name="connsiteX11" fmla="*/ 223319 w 615635"/>
                <a:gd name="connsiteY11" fmla="*/ 760491 h 1056238"/>
                <a:gd name="connsiteX12" fmla="*/ 205212 w 615635"/>
                <a:gd name="connsiteY12" fmla="*/ 793687 h 1056238"/>
                <a:gd name="connsiteX13" fmla="*/ 196330 w 615635"/>
                <a:gd name="connsiteY13" fmla="*/ 814173 h 1056238"/>
                <a:gd name="connsiteX14" fmla="*/ 247461 w 615635"/>
                <a:gd name="connsiteY14" fmla="*/ 902329 h 1056238"/>
                <a:gd name="connsiteX15" fmla="*/ 337996 w 615635"/>
                <a:gd name="connsiteY15" fmla="*/ 944578 h 1056238"/>
                <a:gd name="connsiteX16" fmla="*/ 359292 w 615635"/>
                <a:gd name="connsiteY16" fmla="*/ 1043351 h 1056238"/>
                <a:gd name="connsiteX17" fmla="*/ 431548 w 615635"/>
                <a:gd name="connsiteY17" fmla="*/ 1056238 h 1056238"/>
                <a:gd name="connsiteX18" fmla="*/ 437584 w 615635"/>
                <a:gd name="connsiteY18" fmla="*/ 1020024 h 1056238"/>
                <a:gd name="connsiteX19" fmla="*/ 478558 w 615635"/>
                <a:gd name="connsiteY19" fmla="*/ 1036038 h 1056238"/>
                <a:gd name="connsiteX20" fmla="*/ 525101 w 615635"/>
                <a:gd name="connsiteY20" fmla="*/ 1032095 h 1056238"/>
                <a:gd name="connsiteX21" fmla="*/ 534154 w 615635"/>
                <a:gd name="connsiteY21" fmla="*/ 1017006 h 1056238"/>
                <a:gd name="connsiteX22" fmla="*/ 525101 w 615635"/>
                <a:gd name="connsiteY22" fmla="*/ 983810 h 1056238"/>
                <a:gd name="connsiteX23" fmla="*/ 587665 w 615635"/>
                <a:gd name="connsiteY23" fmla="*/ 967266 h 1056238"/>
                <a:gd name="connsiteX24" fmla="*/ 579422 w 615635"/>
                <a:gd name="connsiteY24" fmla="*/ 920436 h 1056238"/>
                <a:gd name="connsiteX25" fmla="*/ 579422 w 615635"/>
                <a:gd name="connsiteY25" fmla="*/ 893275 h 1056238"/>
                <a:gd name="connsiteX26" fmla="*/ 573386 w 615635"/>
                <a:gd name="connsiteY26" fmla="*/ 866115 h 1056238"/>
                <a:gd name="connsiteX27" fmla="*/ 576404 w 615635"/>
                <a:gd name="connsiteY27" fmla="*/ 826883 h 1056238"/>
                <a:gd name="connsiteX28" fmla="*/ 579422 w 615635"/>
                <a:gd name="connsiteY28" fmla="*/ 802741 h 1056238"/>
                <a:gd name="connsiteX29" fmla="*/ 586390 w 615635"/>
                <a:gd name="connsiteY29" fmla="*/ 787012 h 1056238"/>
                <a:gd name="connsiteX30" fmla="*/ 603564 w 615635"/>
                <a:gd name="connsiteY30" fmla="*/ 748420 h 1056238"/>
                <a:gd name="connsiteX31" fmla="*/ 606582 w 615635"/>
                <a:gd name="connsiteY31" fmla="*/ 715224 h 1056238"/>
                <a:gd name="connsiteX32" fmla="*/ 615635 w 615635"/>
                <a:gd name="connsiteY32" fmla="*/ 703153 h 1056238"/>
                <a:gd name="connsiteX33" fmla="*/ 609600 w 615635"/>
                <a:gd name="connsiteY33" fmla="*/ 672974 h 1056238"/>
                <a:gd name="connsiteX34" fmla="*/ 597528 w 615635"/>
                <a:gd name="connsiteY34" fmla="*/ 624689 h 1056238"/>
                <a:gd name="connsiteX35" fmla="*/ 597528 w 615635"/>
                <a:gd name="connsiteY35" fmla="*/ 582440 h 1056238"/>
                <a:gd name="connsiteX36" fmla="*/ 615635 w 615635"/>
                <a:gd name="connsiteY36" fmla="*/ 519066 h 1056238"/>
                <a:gd name="connsiteX37" fmla="*/ 579422 w 615635"/>
                <a:gd name="connsiteY37" fmla="*/ 334978 h 1056238"/>
                <a:gd name="connsiteX38" fmla="*/ 570368 w 615635"/>
                <a:gd name="connsiteY38" fmla="*/ 307818 h 1056238"/>
                <a:gd name="connsiteX39" fmla="*/ 561315 w 615635"/>
                <a:gd name="connsiteY39" fmla="*/ 250479 h 1056238"/>
                <a:gd name="connsiteX40" fmla="*/ 552261 w 615635"/>
                <a:gd name="connsiteY40" fmla="*/ 202194 h 1056238"/>
                <a:gd name="connsiteX41" fmla="*/ 540190 w 615635"/>
                <a:gd name="connsiteY41" fmla="*/ 141838 h 1056238"/>
                <a:gd name="connsiteX42" fmla="*/ 531136 w 615635"/>
                <a:gd name="connsiteY42" fmla="*/ 126749 h 1056238"/>
                <a:gd name="connsiteX43" fmla="*/ 488887 w 615635"/>
                <a:gd name="connsiteY43" fmla="*/ 63374 h 1056238"/>
                <a:gd name="connsiteX44" fmla="*/ 479833 w 615635"/>
                <a:gd name="connsiteY44" fmla="*/ 21125 h 1056238"/>
                <a:gd name="connsiteX45" fmla="*/ 473798 w 615635"/>
                <a:gd name="connsiteY45" fmla="*/ 0 h 1056238"/>
                <a:gd name="connsiteX46" fmla="*/ 78463 w 615635"/>
                <a:gd name="connsiteY46" fmla="*/ 78464 h 1056238"/>
                <a:gd name="connsiteX0" fmla="*/ 78463 w 615635"/>
                <a:gd name="connsiteY0" fmla="*/ 78464 h 1056238"/>
                <a:gd name="connsiteX1" fmla="*/ 147873 w 615635"/>
                <a:gd name="connsiteY1" fmla="*/ 159945 h 1056238"/>
                <a:gd name="connsiteX2" fmla="*/ 150891 w 615635"/>
                <a:gd name="connsiteY2" fmla="*/ 202194 h 1056238"/>
                <a:gd name="connsiteX3" fmla="*/ 93552 w 615635"/>
                <a:gd name="connsiteY3" fmla="*/ 280658 h 1056238"/>
                <a:gd name="connsiteX4" fmla="*/ 27160 w 615635"/>
                <a:gd name="connsiteY4" fmla="*/ 277816 h 1056238"/>
                <a:gd name="connsiteX5" fmla="*/ 54321 w 615635"/>
                <a:gd name="connsiteY5" fmla="*/ 356103 h 1056238"/>
                <a:gd name="connsiteX6" fmla="*/ 0 w 615635"/>
                <a:gd name="connsiteY6" fmla="*/ 431549 h 1056238"/>
                <a:gd name="connsiteX7" fmla="*/ 30178 w 615635"/>
                <a:gd name="connsiteY7" fmla="*/ 620855 h 1056238"/>
                <a:gd name="connsiteX8" fmla="*/ 114677 w 615635"/>
                <a:gd name="connsiteY8" fmla="*/ 636761 h 1056238"/>
                <a:gd name="connsiteX9" fmla="*/ 156926 w 615635"/>
                <a:gd name="connsiteY9" fmla="*/ 739367 h 1056238"/>
                <a:gd name="connsiteX10" fmla="*/ 196158 w 615635"/>
                <a:gd name="connsiteY10" fmla="*/ 727295 h 1056238"/>
                <a:gd name="connsiteX11" fmla="*/ 223319 w 615635"/>
                <a:gd name="connsiteY11" fmla="*/ 760491 h 1056238"/>
                <a:gd name="connsiteX12" fmla="*/ 205212 w 615635"/>
                <a:gd name="connsiteY12" fmla="*/ 793687 h 1056238"/>
                <a:gd name="connsiteX13" fmla="*/ 196330 w 615635"/>
                <a:gd name="connsiteY13" fmla="*/ 814173 h 1056238"/>
                <a:gd name="connsiteX14" fmla="*/ 247461 w 615635"/>
                <a:gd name="connsiteY14" fmla="*/ 902329 h 1056238"/>
                <a:gd name="connsiteX15" fmla="*/ 337996 w 615635"/>
                <a:gd name="connsiteY15" fmla="*/ 944578 h 1056238"/>
                <a:gd name="connsiteX16" fmla="*/ 359292 w 615635"/>
                <a:gd name="connsiteY16" fmla="*/ 1043351 h 1056238"/>
                <a:gd name="connsiteX17" fmla="*/ 431548 w 615635"/>
                <a:gd name="connsiteY17" fmla="*/ 1056238 h 1056238"/>
                <a:gd name="connsiteX18" fmla="*/ 437584 w 615635"/>
                <a:gd name="connsiteY18" fmla="*/ 1020024 h 1056238"/>
                <a:gd name="connsiteX19" fmla="*/ 478558 w 615635"/>
                <a:gd name="connsiteY19" fmla="*/ 1036038 h 1056238"/>
                <a:gd name="connsiteX20" fmla="*/ 525101 w 615635"/>
                <a:gd name="connsiteY20" fmla="*/ 1032095 h 1056238"/>
                <a:gd name="connsiteX21" fmla="*/ 534154 w 615635"/>
                <a:gd name="connsiteY21" fmla="*/ 1017006 h 1056238"/>
                <a:gd name="connsiteX22" fmla="*/ 525101 w 615635"/>
                <a:gd name="connsiteY22" fmla="*/ 983810 h 1056238"/>
                <a:gd name="connsiteX23" fmla="*/ 587665 w 615635"/>
                <a:gd name="connsiteY23" fmla="*/ 967266 h 1056238"/>
                <a:gd name="connsiteX24" fmla="*/ 579422 w 615635"/>
                <a:gd name="connsiteY24" fmla="*/ 920436 h 1056238"/>
                <a:gd name="connsiteX25" fmla="*/ 579422 w 615635"/>
                <a:gd name="connsiteY25" fmla="*/ 893275 h 1056238"/>
                <a:gd name="connsiteX26" fmla="*/ 573386 w 615635"/>
                <a:gd name="connsiteY26" fmla="*/ 866115 h 1056238"/>
                <a:gd name="connsiteX27" fmla="*/ 576404 w 615635"/>
                <a:gd name="connsiteY27" fmla="*/ 826883 h 1056238"/>
                <a:gd name="connsiteX28" fmla="*/ 579422 w 615635"/>
                <a:gd name="connsiteY28" fmla="*/ 802741 h 1056238"/>
                <a:gd name="connsiteX29" fmla="*/ 586390 w 615635"/>
                <a:gd name="connsiteY29" fmla="*/ 787012 h 1056238"/>
                <a:gd name="connsiteX30" fmla="*/ 603564 w 615635"/>
                <a:gd name="connsiteY30" fmla="*/ 748420 h 1056238"/>
                <a:gd name="connsiteX31" fmla="*/ 606582 w 615635"/>
                <a:gd name="connsiteY31" fmla="*/ 715224 h 1056238"/>
                <a:gd name="connsiteX32" fmla="*/ 615635 w 615635"/>
                <a:gd name="connsiteY32" fmla="*/ 703153 h 1056238"/>
                <a:gd name="connsiteX33" fmla="*/ 609600 w 615635"/>
                <a:gd name="connsiteY33" fmla="*/ 672974 h 1056238"/>
                <a:gd name="connsiteX34" fmla="*/ 597528 w 615635"/>
                <a:gd name="connsiteY34" fmla="*/ 624689 h 1056238"/>
                <a:gd name="connsiteX35" fmla="*/ 597528 w 615635"/>
                <a:gd name="connsiteY35" fmla="*/ 582440 h 1056238"/>
                <a:gd name="connsiteX36" fmla="*/ 615635 w 615635"/>
                <a:gd name="connsiteY36" fmla="*/ 519066 h 1056238"/>
                <a:gd name="connsiteX37" fmla="*/ 579422 w 615635"/>
                <a:gd name="connsiteY37" fmla="*/ 334978 h 1056238"/>
                <a:gd name="connsiteX38" fmla="*/ 570368 w 615635"/>
                <a:gd name="connsiteY38" fmla="*/ 307818 h 1056238"/>
                <a:gd name="connsiteX39" fmla="*/ 561315 w 615635"/>
                <a:gd name="connsiteY39" fmla="*/ 250479 h 1056238"/>
                <a:gd name="connsiteX40" fmla="*/ 552261 w 615635"/>
                <a:gd name="connsiteY40" fmla="*/ 202194 h 1056238"/>
                <a:gd name="connsiteX41" fmla="*/ 540190 w 615635"/>
                <a:gd name="connsiteY41" fmla="*/ 141838 h 1056238"/>
                <a:gd name="connsiteX42" fmla="*/ 531136 w 615635"/>
                <a:gd name="connsiteY42" fmla="*/ 126749 h 1056238"/>
                <a:gd name="connsiteX43" fmla="*/ 488887 w 615635"/>
                <a:gd name="connsiteY43" fmla="*/ 63374 h 1056238"/>
                <a:gd name="connsiteX44" fmla="*/ 479833 w 615635"/>
                <a:gd name="connsiteY44" fmla="*/ 21125 h 1056238"/>
                <a:gd name="connsiteX45" fmla="*/ 473798 w 615635"/>
                <a:gd name="connsiteY45" fmla="*/ 0 h 1056238"/>
                <a:gd name="connsiteX46" fmla="*/ 78463 w 615635"/>
                <a:gd name="connsiteY46" fmla="*/ 78464 h 1056238"/>
                <a:gd name="connsiteX0" fmla="*/ 78463 w 615635"/>
                <a:gd name="connsiteY0" fmla="*/ 78464 h 1056238"/>
                <a:gd name="connsiteX1" fmla="*/ 147873 w 615635"/>
                <a:gd name="connsiteY1" fmla="*/ 159945 h 1056238"/>
                <a:gd name="connsiteX2" fmla="*/ 150891 w 615635"/>
                <a:gd name="connsiteY2" fmla="*/ 202194 h 1056238"/>
                <a:gd name="connsiteX3" fmla="*/ 93552 w 615635"/>
                <a:gd name="connsiteY3" fmla="*/ 280658 h 1056238"/>
                <a:gd name="connsiteX4" fmla="*/ 27160 w 615635"/>
                <a:gd name="connsiteY4" fmla="*/ 277816 h 1056238"/>
                <a:gd name="connsiteX5" fmla="*/ 54321 w 615635"/>
                <a:gd name="connsiteY5" fmla="*/ 356103 h 1056238"/>
                <a:gd name="connsiteX6" fmla="*/ 0 w 615635"/>
                <a:gd name="connsiteY6" fmla="*/ 431549 h 1056238"/>
                <a:gd name="connsiteX7" fmla="*/ 30178 w 615635"/>
                <a:gd name="connsiteY7" fmla="*/ 620855 h 1056238"/>
                <a:gd name="connsiteX8" fmla="*/ 109918 w 615635"/>
                <a:gd name="connsiteY8" fmla="*/ 648656 h 1056238"/>
                <a:gd name="connsiteX9" fmla="*/ 156926 w 615635"/>
                <a:gd name="connsiteY9" fmla="*/ 739367 h 1056238"/>
                <a:gd name="connsiteX10" fmla="*/ 196158 w 615635"/>
                <a:gd name="connsiteY10" fmla="*/ 727295 h 1056238"/>
                <a:gd name="connsiteX11" fmla="*/ 223319 w 615635"/>
                <a:gd name="connsiteY11" fmla="*/ 760491 h 1056238"/>
                <a:gd name="connsiteX12" fmla="*/ 205212 w 615635"/>
                <a:gd name="connsiteY12" fmla="*/ 793687 h 1056238"/>
                <a:gd name="connsiteX13" fmla="*/ 196330 w 615635"/>
                <a:gd name="connsiteY13" fmla="*/ 814173 h 1056238"/>
                <a:gd name="connsiteX14" fmla="*/ 247461 w 615635"/>
                <a:gd name="connsiteY14" fmla="*/ 902329 h 1056238"/>
                <a:gd name="connsiteX15" fmla="*/ 337996 w 615635"/>
                <a:gd name="connsiteY15" fmla="*/ 944578 h 1056238"/>
                <a:gd name="connsiteX16" fmla="*/ 359292 w 615635"/>
                <a:gd name="connsiteY16" fmla="*/ 1043351 h 1056238"/>
                <a:gd name="connsiteX17" fmla="*/ 431548 w 615635"/>
                <a:gd name="connsiteY17" fmla="*/ 1056238 h 1056238"/>
                <a:gd name="connsiteX18" fmla="*/ 437584 w 615635"/>
                <a:gd name="connsiteY18" fmla="*/ 1020024 h 1056238"/>
                <a:gd name="connsiteX19" fmla="*/ 478558 w 615635"/>
                <a:gd name="connsiteY19" fmla="*/ 1036038 h 1056238"/>
                <a:gd name="connsiteX20" fmla="*/ 525101 w 615635"/>
                <a:gd name="connsiteY20" fmla="*/ 1032095 h 1056238"/>
                <a:gd name="connsiteX21" fmla="*/ 534154 w 615635"/>
                <a:gd name="connsiteY21" fmla="*/ 1017006 h 1056238"/>
                <a:gd name="connsiteX22" fmla="*/ 525101 w 615635"/>
                <a:gd name="connsiteY22" fmla="*/ 983810 h 1056238"/>
                <a:gd name="connsiteX23" fmla="*/ 587665 w 615635"/>
                <a:gd name="connsiteY23" fmla="*/ 967266 h 1056238"/>
                <a:gd name="connsiteX24" fmla="*/ 579422 w 615635"/>
                <a:gd name="connsiteY24" fmla="*/ 920436 h 1056238"/>
                <a:gd name="connsiteX25" fmla="*/ 579422 w 615635"/>
                <a:gd name="connsiteY25" fmla="*/ 893275 h 1056238"/>
                <a:gd name="connsiteX26" fmla="*/ 573386 w 615635"/>
                <a:gd name="connsiteY26" fmla="*/ 866115 h 1056238"/>
                <a:gd name="connsiteX27" fmla="*/ 576404 w 615635"/>
                <a:gd name="connsiteY27" fmla="*/ 826883 h 1056238"/>
                <a:gd name="connsiteX28" fmla="*/ 579422 w 615635"/>
                <a:gd name="connsiteY28" fmla="*/ 802741 h 1056238"/>
                <a:gd name="connsiteX29" fmla="*/ 586390 w 615635"/>
                <a:gd name="connsiteY29" fmla="*/ 787012 h 1056238"/>
                <a:gd name="connsiteX30" fmla="*/ 603564 w 615635"/>
                <a:gd name="connsiteY30" fmla="*/ 748420 h 1056238"/>
                <a:gd name="connsiteX31" fmla="*/ 606582 w 615635"/>
                <a:gd name="connsiteY31" fmla="*/ 715224 h 1056238"/>
                <a:gd name="connsiteX32" fmla="*/ 615635 w 615635"/>
                <a:gd name="connsiteY32" fmla="*/ 703153 h 1056238"/>
                <a:gd name="connsiteX33" fmla="*/ 609600 w 615635"/>
                <a:gd name="connsiteY33" fmla="*/ 672974 h 1056238"/>
                <a:gd name="connsiteX34" fmla="*/ 597528 w 615635"/>
                <a:gd name="connsiteY34" fmla="*/ 624689 h 1056238"/>
                <a:gd name="connsiteX35" fmla="*/ 597528 w 615635"/>
                <a:gd name="connsiteY35" fmla="*/ 582440 h 1056238"/>
                <a:gd name="connsiteX36" fmla="*/ 615635 w 615635"/>
                <a:gd name="connsiteY36" fmla="*/ 519066 h 1056238"/>
                <a:gd name="connsiteX37" fmla="*/ 579422 w 615635"/>
                <a:gd name="connsiteY37" fmla="*/ 334978 h 1056238"/>
                <a:gd name="connsiteX38" fmla="*/ 570368 w 615635"/>
                <a:gd name="connsiteY38" fmla="*/ 307818 h 1056238"/>
                <a:gd name="connsiteX39" fmla="*/ 561315 w 615635"/>
                <a:gd name="connsiteY39" fmla="*/ 250479 h 1056238"/>
                <a:gd name="connsiteX40" fmla="*/ 552261 w 615635"/>
                <a:gd name="connsiteY40" fmla="*/ 202194 h 1056238"/>
                <a:gd name="connsiteX41" fmla="*/ 540190 w 615635"/>
                <a:gd name="connsiteY41" fmla="*/ 141838 h 1056238"/>
                <a:gd name="connsiteX42" fmla="*/ 531136 w 615635"/>
                <a:gd name="connsiteY42" fmla="*/ 126749 h 1056238"/>
                <a:gd name="connsiteX43" fmla="*/ 488887 w 615635"/>
                <a:gd name="connsiteY43" fmla="*/ 63374 h 1056238"/>
                <a:gd name="connsiteX44" fmla="*/ 479833 w 615635"/>
                <a:gd name="connsiteY44" fmla="*/ 21125 h 1056238"/>
                <a:gd name="connsiteX45" fmla="*/ 473798 w 615635"/>
                <a:gd name="connsiteY45" fmla="*/ 0 h 1056238"/>
                <a:gd name="connsiteX46" fmla="*/ 78463 w 615635"/>
                <a:gd name="connsiteY46" fmla="*/ 78464 h 1056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615635" h="1056238">
                  <a:moveTo>
                    <a:pt x="78463" y="78464"/>
                  </a:moveTo>
                  <a:lnTo>
                    <a:pt x="147873" y="159945"/>
                  </a:lnTo>
                  <a:lnTo>
                    <a:pt x="150891" y="202194"/>
                  </a:lnTo>
                  <a:lnTo>
                    <a:pt x="93552" y="280658"/>
                  </a:lnTo>
                  <a:lnTo>
                    <a:pt x="27160" y="277816"/>
                  </a:lnTo>
                  <a:lnTo>
                    <a:pt x="54321" y="356103"/>
                  </a:lnTo>
                  <a:lnTo>
                    <a:pt x="0" y="431549"/>
                  </a:lnTo>
                  <a:lnTo>
                    <a:pt x="30178" y="620855"/>
                  </a:lnTo>
                  <a:lnTo>
                    <a:pt x="109918" y="648656"/>
                  </a:lnTo>
                  <a:lnTo>
                    <a:pt x="156926" y="739367"/>
                  </a:lnTo>
                  <a:lnTo>
                    <a:pt x="196158" y="727295"/>
                  </a:lnTo>
                  <a:lnTo>
                    <a:pt x="223319" y="760491"/>
                  </a:lnTo>
                  <a:lnTo>
                    <a:pt x="205212" y="793687"/>
                  </a:lnTo>
                  <a:lnTo>
                    <a:pt x="196330" y="814173"/>
                  </a:lnTo>
                  <a:lnTo>
                    <a:pt x="247461" y="902329"/>
                  </a:lnTo>
                  <a:lnTo>
                    <a:pt x="337996" y="944578"/>
                  </a:lnTo>
                  <a:lnTo>
                    <a:pt x="359292" y="1043351"/>
                  </a:lnTo>
                  <a:lnTo>
                    <a:pt x="431548" y="1056238"/>
                  </a:lnTo>
                  <a:lnTo>
                    <a:pt x="437584" y="1020024"/>
                  </a:lnTo>
                  <a:lnTo>
                    <a:pt x="478558" y="1036038"/>
                  </a:lnTo>
                  <a:lnTo>
                    <a:pt x="525101" y="1032095"/>
                  </a:lnTo>
                  <a:lnTo>
                    <a:pt x="534154" y="1017006"/>
                  </a:lnTo>
                  <a:lnTo>
                    <a:pt x="525101" y="983810"/>
                  </a:lnTo>
                  <a:lnTo>
                    <a:pt x="587665" y="967266"/>
                  </a:lnTo>
                  <a:lnTo>
                    <a:pt x="579422" y="920436"/>
                  </a:lnTo>
                  <a:lnTo>
                    <a:pt x="579422" y="893275"/>
                  </a:lnTo>
                  <a:lnTo>
                    <a:pt x="573386" y="866115"/>
                  </a:lnTo>
                  <a:lnTo>
                    <a:pt x="576404" y="826883"/>
                  </a:lnTo>
                  <a:lnTo>
                    <a:pt x="579422" y="802741"/>
                  </a:lnTo>
                  <a:lnTo>
                    <a:pt x="586390" y="787012"/>
                  </a:lnTo>
                  <a:lnTo>
                    <a:pt x="603564" y="748420"/>
                  </a:lnTo>
                  <a:lnTo>
                    <a:pt x="606582" y="715224"/>
                  </a:lnTo>
                  <a:lnTo>
                    <a:pt x="615635" y="703153"/>
                  </a:lnTo>
                  <a:lnTo>
                    <a:pt x="609600" y="672974"/>
                  </a:lnTo>
                  <a:lnTo>
                    <a:pt x="597528" y="624689"/>
                  </a:lnTo>
                  <a:lnTo>
                    <a:pt x="597528" y="582440"/>
                  </a:lnTo>
                  <a:lnTo>
                    <a:pt x="615635" y="519066"/>
                  </a:lnTo>
                  <a:lnTo>
                    <a:pt x="579422" y="334978"/>
                  </a:lnTo>
                  <a:lnTo>
                    <a:pt x="570368" y="307818"/>
                  </a:lnTo>
                  <a:lnTo>
                    <a:pt x="561315" y="250479"/>
                  </a:lnTo>
                  <a:lnTo>
                    <a:pt x="552261" y="202194"/>
                  </a:lnTo>
                  <a:lnTo>
                    <a:pt x="540190" y="141838"/>
                  </a:lnTo>
                  <a:lnTo>
                    <a:pt x="531136" y="126749"/>
                  </a:lnTo>
                  <a:lnTo>
                    <a:pt x="488887" y="63374"/>
                  </a:lnTo>
                  <a:lnTo>
                    <a:pt x="479833" y="21125"/>
                  </a:lnTo>
                  <a:lnTo>
                    <a:pt x="473798" y="0"/>
                  </a:lnTo>
                  <a:lnTo>
                    <a:pt x="78463" y="7846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GB">
                <a:solidFill>
                  <a:srgbClr val="010101"/>
                </a:solidFill>
                <a:ea typeface="ＭＳ Ｐゴシック" charset="-128"/>
              </a:endParaRPr>
            </a:p>
          </p:txBody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C2F80F6B-C8B5-405C-88A8-CDC8F660EFF0}"/>
                </a:ext>
              </a:extLst>
            </p:cNvPr>
            <p:cNvSpPr/>
            <p:nvPr/>
          </p:nvSpPr>
          <p:spPr>
            <a:xfrm>
              <a:off x="5842784" y="2880611"/>
              <a:ext cx="1356642" cy="805638"/>
            </a:xfrm>
            <a:custGeom>
              <a:avLst/>
              <a:gdLst>
                <a:gd name="connsiteX0" fmla="*/ 132784 w 1023042"/>
                <a:gd name="connsiteY0" fmla="*/ 350067 h 612618"/>
                <a:gd name="connsiteX1" fmla="*/ 141838 w 1023042"/>
                <a:gd name="connsiteY1" fmla="*/ 425513 h 612618"/>
                <a:gd name="connsiteX2" fmla="*/ 93553 w 1023042"/>
                <a:gd name="connsiteY2" fmla="*/ 452673 h 612618"/>
                <a:gd name="connsiteX3" fmla="*/ 90535 w 1023042"/>
                <a:gd name="connsiteY3" fmla="*/ 488887 h 612618"/>
                <a:gd name="connsiteX4" fmla="*/ 90535 w 1023042"/>
                <a:gd name="connsiteY4" fmla="*/ 503976 h 612618"/>
                <a:gd name="connsiteX5" fmla="*/ 0 w 1023042"/>
                <a:gd name="connsiteY5" fmla="*/ 482851 h 612618"/>
                <a:gd name="connsiteX6" fmla="*/ 0 w 1023042"/>
                <a:gd name="connsiteY6" fmla="*/ 570368 h 612618"/>
                <a:gd name="connsiteX7" fmla="*/ 15089 w 1023042"/>
                <a:gd name="connsiteY7" fmla="*/ 612618 h 612618"/>
                <a:gd name="connsiteX8" fmla="*/ 75446 w 1023042"/>
                <a:gd name="connsiteY8" fmla="*/ 609600 h 612618"/>
                <a:gd name="connsiteX9" fmla="*/ 135802 w 1023042"/>
                <a:gd name="connsiteY9" fmla="*/ 597529 h 612618"/>
                <a:gd name="connsiteX10" fmla="*/ 208230 w 1023042"/>
                <a:gd name="connsiteY10" fmla="*/ 564333 h 612618"/>
                <a:gd name="connsiteX11" fmla="*/ 310836 w 1023042"/>
                <a:gd name="connsiteY11" fmla="*/ 549243 h 612618"/>
                <a:gd name="connsiteX12" fmla="*/ 449656 w 1023042"/>
                <a:gd name="connsiteY12" fmla="*/ 522083 h 612618"/>
                <a:gd name="connsiteX13" fmla="*/ 624689 w 1023042"/>
                <a:gd name="connsiteY13" fmla="*/ 488887 h 612618"/>
                <a:gd name="connsiteX14" fmla="*/ 781616 w 1023042"/>
                <a:gd name="connsiteY14" fmla="*/ 464744 h 612618"/>
                <a:gd name="connsiteX15" fmla="*/ 841972 w 1023042"/>
                <a:gd name="connsiteY15" fmla="*/ 446637 h 612618"/>
                <a:gd name="connsiteX16" fmla="*/ 881204 w 1023042"/>
                <a:gd name="connsiteY16" fmla="*/ 404388 h 612618"/>
                <a:gd name="connsiteX17" fmla="*/ 941560 w 1023042"/>
                <a:gd name="connsiteY17" fmla="*/ 356103 h 612618"/>
                <a:gd name="connsiteX18" fmla="*/ 962685 w 1023042"/>
                <a:gd name="connsiteY18" fmla="*/ 301782 h 612618"/>
                <a:gd name="connsiteX19" fmla="*/ 989846 w 1023042"/>
                <a:gd name="connsiteY19" fmla="*/ 274622 h 612618"/>
                <a:gd name="connsiteX20" fmla="*/ 1023042 w 1023042"/>
                <a:gd name="connsiteY20" fmla="*/ 241426 h 612618"/>
                <a:gd name="connsiteX21" fmla="*/ 1010970 w 1023042"/>
                <a:gd name="connsiteY21" fmla="*/ 190123 h 612618"/>
                <a:gd name="connsiteX22" fmla="*/ 959667 w 1023042"/>
                <a:gd name="connsiteY22" fmla="*/ 156927 h 612618"/>
                <a:gd name="connsiteX23" fmla="*/ 932507 w 1023042"/>
                <a:gd name="connsiteY23" fmla="*/ 57338 h 612618"/>
                <a:gd name="connsiteX24" fmla="*/ 917418 w 1023042"/>
                <a:gd name="connsiteY24" fmla="*/ 54321 h 612618"/>
                <a:gd name="connsiteX25" fmla="*/ 899311 w 1023042"/>
                <a:gd name="connsiteY25" fmla="*/ 33196 h 612618"/>
                <a:gd name="connsiteX26" fmla="*/ 878186 w 1023042"/>
                <a:gd name="connsiteY26" fmla="*/ 27160 h 612618"/>
                <a:gd name="connsiteX27" fmla="*/ 860079 w 1023042"/>
                <a:gd name="connsiteY27" fmla="*/ 0 h 612618"/>
                <a:gd name="connsiteX28" fmla="*/ 817830 w 1023042"/>
                <a:gd name="connsiteY28" fmla="*/ 21125 h 612618"/>
                <a:gd name="connsiteX29" fmla="*/ 754456 w 1023042"/>
                <a:gd name="connsiteY29" fmla="*/ 30178 h 612618"/>
                <a:gd name="connsiteX30" fmla="*/ 715224 w 1023042"/>
                <a:gd name="connsiteY30" fmla="*/ 30178 h 612618"/>
                <a:gd name="connsiteX31" fmla="*/ 654867 w 1023042"/>
                <a:gd name="connsiteY31" fmla="*/ 36214 h 612618"/>
                <a:gd name="connsiteX32" fmla="*/ 618654 w 1023042"/>
                <a:gd name="connsiteY32" fmla="*/ 18107 h 612618"/>
                <a:gd name="connsiteX33" fmla="*/ 582440 w 1023042"/>
                <a:gd name="connsiteY33" fmla="*/ 6036 h 612618"/>
                <a:gd name="connsiteX34" fmla="*/ 561315 w 1023042"/>
                <a:gd name="connsiteY34" fmla="*/ 27160 h 612618"/>
                <a:gd name="connsiteX35" fmla="*/ 588475 w 1023042"/>
                <a:gd name="connsiteY35" fmla="*/ 60356 h 612618"/>
                <a:gd name="connsiteX36" fmla="*/ 591493 w 1023042"/>
                <a:gd name="connsiteY36" fmla="*/ 84499 h 612618"/>
                <a:gd name="connsiteX37" fmla="*/ 546226 w 1023042"/>
                <a:gd name="connsiteY37" fmla="*/ 96570 h 612618"/>
                <a:gd name="connsiteX38" fmla="*/ 513030 w 1023042"/>
                <a:gd name="connsiteY38" fmla="*/ 108641 h 612618"/>
                <a:gd name="connsiteX39" fmla="*/ 473798 w 1023042"/>
                <a:gd name="connsiteY39" fmla="*/ 117695 h 612618"/>
                <a:gd name="connsiteX40" fmla="*/ 473798 w 1023042"/>
                <a:gd name="connsiteY40" fmla="*/ 181069 h 612618"/>
                <a:gd name="connsiteX41" fmla="*/ 437584 w 1023042"/>
                <a:gd name="connsiteY41" fmla="*/ 214265 h 612618"/>
                <a:gd name="connsiteX42" fmla="*/ 416459 w 1023042"/>
                <a:gd name="connsiteY42" fmla="*/ 247461 h 612618"/>
                <a:gd name="connsiteX43" fmla="*/ 392317 w 1023042"/>
                <a:gd name="connsiteY43" fmla="*/ 259533 h 612618"/>
                <a:gd name="connsiteX44" fmla="*/ 365157 w 1023042"/>
                <a:gd name="connsiteY44" fmla="*/ 235390 h 612618"/>
                <a:gd name="connsiteX45" fmla="*/ 356103 w 1023042"/>
                <a:gd name="connsiteY45" fmla="*/ 253497 h 612618"/>
                <a:gd name="connsiteX46" fmla="*/ 356103 w 1023042"/>
                <a:gd name="connsiteY46" fmla="*/ 277639 h 612618"/>
                <a:gd name="connsiteX47" fmla="*/ 356103 w 1023042"/>
                <a:gd name="connsiteY47" fmla="*/ 298764 h 612618"/>
                <a:gd name="connsiteX48" fmla="*/ 334978 w 1023042"/>
                <a:gd name="connsiteY48" fmla="*/ 286693 h 612618"/>
                <a:gd name="connsiteX49" fmla="*/ 316871 w 1023042"/>
                <a:gd name="connsiteY49" fmla="*/ 283675 h 612618"/>
                <a:gd name="connsiteX50" fmla="*/ 277640 w 1023042"/>
                <a:gd name="connsiteY50" fmla="*/ 316871 h 612618"/>
                <a:gd name="connsiteX51" fmla="*/ 262551 w 1023042"/>
                <a:gd name="connsiteY51" fmla="*/ 328942 h 612618"/>
                <a:gd name="connsiteX52" fmla="*/ 229355 w 1023042"/>
                <a:gd name="connsiteY52" fmla="*/ 334978 h 612618"/>
                <a:gd name="connsiteX53" fmla="*/ 211248 w 1023042"/>
                <a:gd name="connsiteY53" fmla="*/ 316871 h 612618"/>
                <a:gd name="connsiteX54" fmla="*/ 196158 w 1023042"/>
                <a:gd name="connsiteY54" fmla="*/ 310836 h 612618"/>
                <a:gd name="connsiteX55" fmla="*/ 132784 w 1023042"/>
                <a:gd name="connsiteY55" fmla="*/ 350067 h 612618"/>
                <a:gd name="connsiteX0" fmla="*/ 132784 w 1023042"/>
                <a:gd name="connsiteY0" fmla="*/ 350067 h 612618"/>
                <a:gd name="connsiteX1" fmla="*/ 141838 w 1023042"/>
                <a:gd name="connsiteY1" fmla="*/ 425513 h 612618"/>
                <a:gd name="connsiteX2" fmla="*/ 93553 w 1023042"/>
                <a:gd name="connsiteY2" fmla="*/ 452673 h 612618"/>
                <a:gd name="connsiteX3" fmla="*/ 90535 w 1023042"/>
                <a:gd name="connsiteY3" fmla="*/ 488887 h 612618"/>
                <a:gd name="connsiteX4" fmla="*/ 90535 w 1023042"/>
                <a:gd name="connsiteY4" fmla="*/ 503976 h 612618"/>
                <a:gd name="connsiteX5" fmla="*/ 0 w 1023042"/>
                <a:gd name="connsiteY5" fmla="*/ 482851 h 612618"/>
                <a:gd name="connsiteX6" fmla="*/ 0 w 1023042"/>
                <a:gd name="connsiteY6" fmla="*/ 570368 h 612618"/>
                <a:gd name="connsiteX7" fmla="*/ 15089 w 1023042"/>
                <a:gd name="connsiteY7" fmla="*/ 612618 h 612618"/>
                <a:gd name="connsiteX8" fmla="*/ 75446 w 1023042"/>
                <a:gd name="connsiteY8" fmla="*/ 609600 h 612618"/>
                <a:gd name="connsiteX9" fmla="*/ 135802 w 1023042"/>
                <a:gd name="connsiteY9" fmla="*/ 597529 h 612618"/>
                <a:gd name="connsiteX10" fmla="*/ 208230 w 1023042"/>
                <a:gd name="connsiteY10" fmla="*/ 564333 h 612618"/>
                <a:gd name="connsiteX11" fmla="*/ 310836 w 1023042"/>
                <a:gd name="connsiteY11" fmla="*/ 549243 h 612618"/>
                <a:gd name="connsiteX12" fmla="*/ 449656 w 1023042"/>
                <a:gd name="connsiteY12" fmla="*/ 522083 h 612618"/>
                <a:gd name="connsiteX13" fmla="*/ 624689 w 1023042"/>
                <a:gd name="connsiteY13" fmla="*/ 488887 h 612618"/>
                <a:gd name="connsiteX14" fmla="*/ 781616 w 1023042"/>
                <a:gd name="connsiteY14" fmla="*/ 464744 h 612618"/>
                <a:gd name="connsiteX15" fmla="*/ 841972 w 1023042"/>
                <a:gd name="connsiteY15" fmla="*/ 446637 h 612618"/>
                <a:gd name="connsiteX16" fmla="*/ 919330 w 1023042"/>
                <a:gd name="connsiteY16" fmla="*/ 406769 h 612618"/>
                <a:gd name="connsiteX17" fmla="*/ 941560 w 1023042"/>
                <a:gd name="connsiteY17" fmla="*/ 356103 h 612618"/>
                <a:gd name="connsiteX18" fmla="*/ 962685 w 1023042"/>
                <a:gd name="connsiteY18" fmla="*/ 301782 h 612618"/>
                <a:gd name="connsiteX19" fmla="*/ 989846 w 1023042"/>
                <a:gd name="connsiteY19" fmla="*/ 274622 h 612618"/>
                <a:gd name="connsiteX20" fmla="*/ 1023042 w 1023042"/>
                <a:gd name="connsiteY20" fmla="*/ 241426 h 612618"/>
                <a:gd name="connsiteX21" fmla="*/ 1010970 w 1023042"/>
                <a:gd name="connsiteY21" fmla="*/ 190123 h 612618"/>
                <a:gd name="connsiteX22" fmla="*/ 959667 w 1023042"/>
                <a:gd name="connsiteY22" fmla="*/ 156927 h 612618"/>
                <a:gd name="connsiteX23" fmla="*/ 932507 w 1023042"/>
                <a:gd name="connsiteY23" fmla="*/ 57338 h 612618"/>
                <a:gd name="connsiteX24" fmla="*/ 917418 w 1023042"/>
                <a:gd name="connsiteY24" fmla="*/ 54321 h 612618"/>
                <a:gd name="connsiteX25" fmla="*/ 899311 w 1023042"/>
                <a:gd name="connsiteY25" fmla="*/ 33196 h 612618"/>
                <a:gd name="connsiteX26" fmla="*/ 878186 w 1023042"/>
                <a:gd name="connsiteY26" fmla="*/ 27160 h 612618"/>
                <a:gd name="connsiteX27" fmla="*/ 860079 w 1023042"/>
                <a:gd name="connsiteY27" fmla="*/ 0 h 612618"/>
                <a:gd name="connsiteX28" fmla="*/ 817830 w 1023042"/>
                <a:gd name="connsiteY28" fmla="*/ 21125 h 612618"/>
                <a:gd name="connsiteX29" fmla="*/ 754456 w 1023042"/>
                <a:gd name="connsiteY29" fmla="*/ 30178 h 612618"/>
                <a:gd name="connsiteX30" fmla="*/ 715224 w 1023042"/>
                <a:gd name="connsiteY30" fmla="*/ 30178 h 612618"/>
                <a:gd name="connsiteX31" fmla="*/ 654867 w 1023042"/>
                <a:gd name="connsiteY31" fmla="*/ 36214 h 612618"/>
                <a:gd name="connsiteX32" fmla="*/ 618654 w 1023042"/>
                <a:gd name="connsiteY32" fmla="*/ 18107 h 612618"/>
                <a:gd name="connsiteX33" fmla="*/ 582440 w 1023042"/>
                <a:gd name="connsiteY33" fmla="*/ 6036 h 612618"/>
                <a:gd name="connsiteX34" fmla="*/ 561315 w 1023042"/>
                <a:gd name="connsiteY34" fmla="*/ 27160 h 612618"/>
                <a:gd name="connsiteX35" fmla="*/ 588475 w 1023042"/>
                <a:gd name="connsiteY35" fmla="*/ 60356 h 612618"/>
                <a:gd name="connsiteX36" fmla="*/ 591493 w 1023042"/>
                <a:gd name="connsiteY36" fmla="*/ 84499 h 612618"/>
                <a:gd name="connsiteX37" fmla="*/ 546226 w 1023042"/>
                <a:gd name="connsiteY37" fmla="*/ 96570 h 612618"/>
                <a:gd name="connsiteX38" fmla="*/ 513030 w 1023042"/>
                <a:gd name="connsiteY38" fmla="*/ 108641 h 612618"/>
                <a:gd name="connsiteX39" fmla="*/ 473798 w 1023042"/>
                <a:gd name="connsiteY39" fmla="*/ 117695 h 612618"/>
                <a:gd name="connsiteX40" fmla="*/ 473798 w 1023042"/>
                <a:gd name="connsiteY40" fmla="*/ 181069 h 612618"/>
                <a:gd name="connsiteX41" fmla="*/ 437584 w 1023042"/>
                <a:gd name="connsiteY41" fmla="*/ 214265 h 612618"/>
                <a:gd name="connsiteX42" fmla="*/ 416459 w 1023042"/>
                <a:gd name="connsiteY42" fmla="*/ 247461 h 612618"/>
                <a:gd name="connsiteX43" fmla="*/ 392317 w 1023042"/>
                <a:gd name="connsiteY43" fmla="*/ 259533 h 612618"/>
                <a:gd name="connsiteX44" fmla="*/ 365157 w 1023042"/>
                <a:gd name="connsiteY44" fmla="*/ 235390 h 612618"/>
                <a:gd name="connsiteX45" fmla="*/ 356103 w 1023042"/>
                <a:gd name="connsiteY45" fmla="*/ 253497 h 612618"/>
                <a:gd name="connsiteX46" fmla="*/ 356103 w 1023042"/>
                <a:gd name="connsiteY46" fmla="*/ 277639 h 612618"/>
                <a:gd name="connsiteX47" fmla="*/ 356103 w 1023042"/>
                <a:gd name="connsiteY47" fmla="*/ 298764 h 612618"/>
                <a:gd name="connsiteX48" fmla="*/ 334978 w 1023042"/>
                <a:gd name="connsiteY48" fmla="*/ 286693 h 612618"/>
                <a:gd name="connsiteX49" fmla="*/ 316871 w 1023042"/>
                <a:gd name="connsiteY49" fmla="*/ 283675 h 612618"/>
                <a:gd name="connsiteX50" fmla="*/ 277640 w 1023042"/>
                <a:gd name="connsiteY50" fmla="*/ 316871 h 612618"/>
                <a:gd name="connsiteX51" fmla="*/ 262551 w 1023042"/>
                <a:gd name="connsiteY51" fmla="*/ 328942 h 612618"/>
                <a:gd name="connsiteX52" fmla="*/ 229355 w 1023042"/>
                <a:gd name="connsiteY52" fmla="*/ 334978 h 612618"/>
                <a:gd name="connsiteX53" fmla="*/ 211248 w 1023042"/>
                <a:gd name="connsiteY53" fmla="*/ 316871 h 612618"/>
                <a:gd name="connsiteX54" fmla="*/ 196158 w 1023042"/>
                <a:gd name="connsiteY54" fmla="*/ 310836 h 612618"/>
                <a:gd name="connsiteX55" fmla="*/ 132784 w 1023042"/>
                <a:gd name="connsiteY55" fmla="*/ 350067 h 612618"/>
                <a:gd name="connsiteX0" fmla="*/ 132784 w 1023042"/>
                <a:gd name="connsiteY0" fmla="*/ 350067 h 612618"/>
                <a:gd name="connsiteX1" fmla="*/ 141838 w 1023042"/>
                <a:gd name="connsiteY1" fmla="*/ 425513 h 612618"/>
                <a:gd name="connsiteX2" fmla="*/ 93553 w 1023042"/>
                <a:gd name="connsiteY2" fmla="*/ 452673 h 612618"/>
                <a:gd name="connsiteX3" fmla="*/ 90535 w 1023042"/>
                <a:gd name="connsiteY3" fmla="*/ 488887 h 612618"/>
                <a:gd name="connsiteX4" fmla="*/ 90535 w 1023042"/>
                <a:gd name="connsiteY4" fmla="*/ 503976 h 612618"/>
                <a:gd name="connsiteX5" fmla="*/ 0 w 1023042"/>
                <a:gd name="connsiteY5" fmla="*/ 482851 h 612618"/>
                <a:gd name="connsiteX6" fmla="*/ 0 w 1023042"/>
                <a:gd name="connsiteY6" fmla="*/ 570368 h 612618"/>
                <a:gd name="connsiteX7" fmla="*/ 15089 w 1023042"/>
                <a:gd name="connsiteY7" fmla="*/ 612618 h 612618"/>
                <a:gd name="connsiteX8" fmla="*/ 75446 w 1023042"/>
                <a:gd name="connsiteY8" fmla="*/ 609600 h 612618"/>
                <a:gd name="connsiteX9" fmla="*/ 135802 w 1023042"/>
                <a:gd name="connsiteY9" fmla="*/ 597529 h 612618"/>
                <a:gd name="connsiteX10" fmla="*/ 208230 w 1023042"/>
                <a:gd name="connsiteY10" fmla="*/ 564333 h 612618"/>
                <a:gd name="connsiteX11" fmla="*/ 310836 w 1023042"/>
                <a:gd name="connsiteY11" fmla="*/ 549243 h 612618"/>
                <a:gd name="connsiteX12" fmla="*/ 449656 w 1023042"/>
                <a:gd name="connsiteY12" fmla="*/ 522083 h 612618"/>
                <a:gd name="connsiteX13" fmla="*/ 624689 w 1023042"/>
                <a:gd name="connsiteY13" fmla="*/ 488887 h 612618"/>
                <a:gd name="connsiteX14" fmla="*/ 781616 w 1023042"/>
                <a:gd name="connsiteY14" fmla="*/ 464744 h 612618"/>
                <a:gd name="connsiteX15" fmla="*/ 841972 w 1023042"/>
                <a:gd name="connsiteY15" fmla="*/ 446637 h 612618"/>
                <a:gd name="connsiteX16" fmla="*/ 919330 w 1023042"/>
                <a:gd name="connsiteY16" fmla="*/ 406769 h 612618"/>
                <a:gd name="connsiteX17" fmla="*/ 941560 w 1023042"/>
                <a:gd name="connsiteY17" fmla="*/ 356103 h 612618"/>
                <a:gd name="connsiteX18" fmla="*/ 962685 w 1023042"/>
                <a:gd name="connsiteY18" fmla="*/ 301782 h 612618"/>
                <a:gd name="connsiteX19" fmla="*/ 989846 w 1023042"/>
                <a:gd name="connsiteY19" fmla="*/ 274622 h 612618"/>
                <a:gd name="connsiteX20" fmla="*/ 1023042 w 1023042"/>
                <a:gd name="connsiteY20" fmla="*/ 241426 h 612618"/>
                <a:gd name="connsiteX21" fmla="*/ 1010970 w 1023042"/>
                <a:gd name="connsiteY21" fmla="*/ 190123 h 612618"/>
                <a:gd name="connsiteX22" fmla="*/ 959667 w 1023042"/>
                <a:gd name="connsiteY22" fmla="*/ 156927 h 612618"/>
                <a:gd name="connsiteX23" fmla="*/ 932507 w 1023042"/>
                <a:gd name="connsiteY23" fmla="*/ 57338 h 612618"/>
                <a:gd name="connsiteX24" fmla="*/ 917418 w 1023042"/>
                <a:gd name="connsiteY24" fmla="*/ 54321 h 612618"/>
                <a:gd name="connsiteX25" fmla="*/ 899311 w 1023042"/>
                <a:gd name="connsiteY25" fmla="*/ 33196 h 612618"/>
                <a:gd name="connsiteX26" fmla="*/ 878186 w 1023042"/>
                <a:gd name="connsiteY26" fmla="*/ 27160 h 612618"/>
                <a:gd name="connsiteX27" fmla="*/ 860079 w 1023042"/>
                <a:gd name="connsiteY27" fmla="*/ 0 h 612618"/>
                <a:gd name="connsiteX28" fmla="*/ 817830 w 1023042"/>
                <a:gd name="connsiteY28" fmla="*/ 21125 h 612618"/>
                <a:gd name="connsiteX29" fmla="*/ 754456 w 1023042"/>
                <a:gd name="connsiteY29" fmla="*/ 30178 h 612618"/>
                <a:gd name="connsiteX30" fmla="*/ 715224 w 1023042"/>
                <a:gd name="connsiteY30" fmla="*/ 30178 h 612618"/>
                <a:gd name="connsiteX31" fmla="*/ 654867 w 1023042"/>
                <a:gd name="connsiteY31" fmla="*/ 36214 h 612618"/>
                <a:gd name="connsiteX32" fmla="*/ 618654 w 1023042"/>
                <a:gd name="connsiteY32" fmla="*/ 18107 h 612618"/>
                <a:gd name="connsiteX33" fmla="*/ 582440 w 1023042"/>
                <a:gd name="connsiteY33" fmla="*/ 6036 h 612618"/>
                <a:gd name="connsiteX34" fmla="*/ 561315 w 1023042"/>
                <a:gd name="connsiteY34" fmla="*/ 27160 h 612618"/>
                <a:gd name="connsiteX35" fmla="*/ 588475 w 1023042"/>
                <a:gd name="connsiteY35" fmla="*/ 60356 h 612618"/>
                <a:gd name="connsiteX36" fmla="*/ 591493 w 1023042"/>
                <a:gd name="connsiteY36" fmla="*/ 84499 h 612618"/>
                <a:gd name="connsiteX37" fmla="*/ 546226 w 1023042"/>
                <a:gd name="connsiteY37" fmla="*/ 96570 h 612618"/>
                <a:gd name="connsiteX38" fmla="*/ 513030 w 1023042"/>
                <a:gd name="connsiteY38" fmla="*/ 108641 h 612618"/>
                <a:gd name="connsiteX39" fmla="*/ 459502 w 1023042"/>
                <a:gd name="connsiteY39" fmla="*/ 112933 h 612618"/>
                <a:gd name="connsiteX40" fmla="*/ 473798 w 1023042"/>
                <a:gd name="connsiteY40" fmla="*/ 181069 h 612618"/>
                <a:gd name="connsiteX41" fmla="*/ 437584 w 1023042"/>
                <a:gd name="connsiteY41" fmla="*/ 214265 h 612618"/>
                <a:gd name="connsiteX42" fmla="*/ 416459 w 1023042"/>
                <a:gd name="connsiteY42" fmla="*/ 247461 h 612618"/>
                <a:gd name="connsiteX43" fmla="*/ 392317 w 1023042"/>
                <a:gd name="connsiteY43" fmla="*/ 259533 h 612618"/>
                <a:gd name="connsiteX44" fmla="*/ 365157 w 1023042"/>
                <a:gd name="connsiteY44" fmla="*/ 235390 h 612618"/>
                <a:gd name="connsiteX45" fmla="*/ 356103 w 1023042"/>
                <a:gd name="connsiteY45" fmla="*/ 253497 h 612618"/>
                <a:gd name="connsiteX46" fmla="*/ 356103 w 1023042"/>
                <a:gd name="connsiteY46" fmla="*/ 277639 h 612618"/>
                <a:gd name="connsiteX47" fmla="*/ 356103 w 1023042"/>
                <a:gd name="connsiteY47" fmla="*/ 298764 h 612618"/>
                <a:gd name="connsiteX48" fmla="*/ 334978 w 1023042"/>
                <a:gd name="connsiteY48" fmla="*/ 286693 h 612618"/>
                <a:gd name="connsiteX49" fmla="*/ 316871 w 1023042"/>
                <a:gd name="connsiteY49" fmla="*/ 283675 h 612618"/>
                <a:gd name="connsiteX50" fmla="*/ 277640 w 1023042"/>
                <a:gd name="connsiteY50" fmla="*/ 316871 h 612618"/>
                <a:gd name="connsiteX51" fmla="*/ 262551 w 1023042"/>
                <a:gd name="connsiteY51" fmla="*/ 328942 h 612618"/>
                <a:gd name="connsiteX52" fmla="*/ 229355 w 1023042"/>
                <a:gd name="connsiteY52" fmla="*/ 334978 h 612618"/>
                <a:gd name="connsiteX53" fmla="*/ 211248 w 1023042"/>
                <a:gd name="connsiteY53" fmla="*/ 316871 h 612618"/>
                <a:gd name="connsiteX54" fmla="*/ 196158 w 1023042"/>
                <a:gd name="connsiteY54" fmla="*/ 310836 h 612618"/>
                <a:gd name="connsiteX55" fmla="*/ 132784 w 1023042"/>
                <a:gd name="connsiteY55" fmla="*/ 350067 h 612618"/>
                <a:gd name="connsiteX0" fmla="*/ 132784 w 1023042"/>
                <a:gd name="connsiteY0" fmla="*/ 350067 h 612618"/>
                <a:gd name="connsiteX1" fmla="*/ 141838 w 1023042"/>
                <a:gd name="connsiteY1" fmla="*/ 425513 h 612618"/>
                <a:gd name="connsiteX2" fmla="*/ 93553 w 1023042"/>
                <a:gd name="connsiteY2" fmla="*/ 452673 h 612618"/>
                <a:gd name="connsiteX3" fmla="*/ 90535 w 1023042"/>
                <a:gd name="connsiteY3" fmla="*/ 488887 h 612618"/>
                <a:gd name="connsiteX4" fmla="*/ 90535 w 1023042"/>
                <a:gd name="connsiteY4" fmla="*/ 503976 h 612618"/>
                <a:gd name="connsiteX5" fmla="*/ 0 w 1023042"/>
                <a:gd name="connsiteY5" fmla="*/ 482851 h 612618"/>
                <a:gd name="connsiteX6" fmla="*/ 0 w 1023042"/>
                <a:gd name="connsiteY6" fmla="*/ 570368 h 612618"/>
                <a:gd name="connsiteX7" fmla="*/ 15089 w 1023042"/>
                <a:gd name="connsiteY7" fmla="*/ 612618 h 612618"/>
                <a:gd name="connsiteX8" fmla="*/ 75446 w 1023042"/>
                <a:gd name="connsiteY8" fmla="*/ 609600 h 612618"/>
                <a:gd name="connsiteX9" fmla="*/ 135802 w 1023042"/>
                <a:gd name="connsiteY9" fmla="*/ 597529 h 612618"/>
                <a:gd name="connsiteX10" fmla="*/ 208230 w 1023042"/>
                <a:gd name="connsiteY10" fmla="*/ 564333 h 612618"/>
                <a:gd name="connsiteX11" fmla="*/ 310836 w 1023042"/>
                <a:gd name="connsiteY11" fmla="*/ 549243 h 612618"/>
                <a:gd name="connsiteX12" fmla="*/ 449656 w 1023042"/>
                <a:gd name="connsiteY12" fmla="*/ 522083 h 612618"/>
                <a:gd name="connsiteX13" fmla="*/ 624689 w 1023042"/>
                <a:gd name="connsiteY13" fmla="*/ 488887 h 612618"/>
                <a:gd name="connsiteX14" fmla="*/ 781616 w 1023042"/>
                <a:gd name="connsiteY14" fmla="*/ 464744 h 612618"/>
                <a:gd name="connsiteX15" fmla="*/ 841972 w 1023042"/>
                <a:gd name="connsiteY15" fmla="*/ 446637 h 612618"/>
                <a:gd name="connsiteX16" fmla="*/ 919330 w 1023042"/>
                <a:gd name="connsiteY16" fmla="*/ 406769 h 612618"/>
                <a:gd name="connsiteX17" fmla="*/ 941560 w 1023042"/>
                <a:gd name="connsiteY17" fmla="*/ 356103 h 612618"/>
                <a:gd name="connsiteX18" fmla="*/ 962685 w 1023042"/>
                <a:gd name="connsiteY18" fmla="*/ 301782 h 612618"/>
                <a:gd name="connsiteX19" fmla="*/ 989846 w 1023042"/>
                <a:gd name="connsiteY19" fmla="*/ 274622 h 612618"/>
                <a:gd name="connsiteX20" fmla="*/ 1023042 w 1023042"/>
                <a:gd name="connsiteY20" fmla="*/ 241426 h 612618"/>
                <a:gd name="connsiteX21" fmla="*/ 1010970 w 1023042"/>
                <a:gd name="connsiteY21" fmla="*/ 190123 h 612618"/>
                <a:gd name="connsiteX22" fmla="*/ 959667 w 1023042"/>
                <a:gd name="connsiteY22" fmla="*/ 156927 h 612618"/>
                <a:gd name="connsiteX23" fmla="*/ 932507 w 1023042"/>
                <a:gd name="connsiteY23" fmla="*/ 57338 h 612618"/>
                <a:gd name="connsiteX24" fmla="*/ 917418 w 1023042"/>
                <a:gd name="connsiteY24" fmla="*/ 54321 h 612618"/>
                <a:gd name="connsiteX25" fmla="*/ 899311 w 1023042"/>
                <a:gd name="connsiteY25" fmla="*/ 33196 h 612618"/>
                <a:gd name="connsiteX26" fmla="*/ 878186 w 1023042"/>
                <a:gd name="connsiteY26" fmla="*/ 27160 h 612618"/>
                <a:gd name="connsiteX27" fmla="*/ 860079 w 1023042"/>
                <a:gd name="connsiteY27" fmla="*/ 0 h 612618"/>
                <a:gd name="connsiteX28" fmla="*/ 817830 w 1023042"/>
                <a:gd name="connsiteY28" fmla="*/ 21125 h 612618"/>
                <a:gd name="connsiteX29" fmla="*/ 754456 w 1023042"/>
                <a:gd name="connsiteY29" fmla="*/ 30178 h 612618"/>
                <a:gd name="connsiteX30" fmla="*/ 715224 w 1023042"/>
                <a:gd name="connsiteY30" fmla="*/ 30178 h 612618"/>
                <a:gd name="connsiteX31" fmla="*/ 654867 w 1023042"/>
                <a:gd name="connsiteY31" fmla="*/ 36214 h 612618"/>
                <a:gd name="connsiteX32" fmla="*/ 618654 w 1023042"/>
                <a:gd name="connsiteY32" fmla="*/ 18107 h 612618"/>
                <a:gd name="connsiteX33" fmla="*/ 582440 w 1023042"/>
                <a:gd name="connsiteY33" fmla="*/ 6036 h 612618"/>
                <a:gd name="connsiteX34" fmla="*/ 561315 w 1023042"/>
                <a:gd name="connsiteY34" fmla="*/ 27160 h 612618"/>
                <a:gd name="connsiteX35" fmla="*/ 588475 w 1023042"/>
                <a:gd name="connsiteY35" fmla="*/ 60356 h 612618"/>
                <a:gd name="connsiteX36" fmla="*/ 591493 w 1023042"/>
                <a:gd name="connsiteY36" fmla="*/ 84499 h 612618"/>
                <a:gd name="connsiteX37" fmla="*/ 546226 w 1023042"/>
                <a:gd name="connsiteY37" fmla="*/ 96570 h 612618"/>
                <a:gd name="connsiteX38" fmla="*/ 513030 w 1023042"/>
                <a:gd name="connsiteY38" fmla="*/ 108641 h 612618"/>
                <a:gd name="connsiteX39" fmla="*/ 459502 w 1023042"/>
                <a:gd name="connsiteY39" fmla="*/ 112933 h 612618"/>
                <a:gd name="connsiteX40" fmla="*/ 464267 w 1023042"/>
                <a:gd name="connsiteY40" fmla="*/ 181069 h 612618"/>
                <a:gd name="connsiteX41" fmla="*/ 437584 w 1023042"/>
                <a:gd name="connsiteY41" fmla="*/ 214265 h 612618"/>
                <a:gd name="connsiteX42" fmla="*/ 416459 w 1023042"/>
                <a:gd name="connsiteY42" fmla="*/ 247461 h 612618"/>
                <a:gd name="connsiteX43" fmla="*/ 392317 w 1023042"/>
                <a:gd name="connsiteY43" fmla="*/ 259533 h 612618"/>
                <a:gd name="connsiteX44" fmla="*/ 365157 w 1023042"/>
                <a:gd name="connsiteY44" fmla="*/ 235390 h 612618"/>
                <a:gd name="connsiteX45" fmla="*/ 356103 w 1023042"/>
                <a:gd name="connsiteY45" fmla="*/ 253497 h 612618"/>
                <a:gd name="connsiteX46" fmla="*/ 356103 w 1023042"/>
                <a:gd name="connsiteY46" fmla="*/ 277639 h 612618"/>
                <a:gd name="connsiteX47" fmla="*/ 356103 w 1023042"/>
                <a:gd name="connsiteY47" fmla="*/ 298764 h 612618"/>
                <a:gd name="connsiteX48" fmla="*/ 334978 w 1023042"/>
                <a:gd name="connsiteY48" fmla="*/ 286693 h 612618"/>
                <a:gd name="connsiteX49" fmla="*/ 316871 w 1023042"/>
                <a:gd name="connsiteY49" fmla="*/ 283675 h 612618"/>
                <a:gd name="connsiteX50" fmla="*/ 277640 w 1023042"/>
                <a:gd name="connsiteY50" fmla="*/ 316871 h 612618"/>
                <a:gd name="connsiteX51" fmla="*/ 262551 w 1023042"/>
                <a:gd name="connsiteY51" fmla="*/ 328942 h 612618"/>
                <a:gd name="connsiteX52" fmla="*/ 229355 w 1023042"/>
                <a:gd name="connsiteY52" fmla="*/ 334978 h 612618"/>
                <a:gd name="connsiteX53" fmla="*/ 211248 w 1023042"/>
                <a:gd name="connsiteY53" fmla="*/ 316871 h 612618"/>
                <a:gd name="connsiteX54" fmla="*/ 196158 w 1023042"/>
                <a:gd name="connsiteY54" fmla="*/ 310836 h 612618"/>
                <a:gd name="connsiteX55" fmla="*/ 132784 w 1023042"/>
                <a:gd name="connsiteY55" fmla="*/ 350067 h 612618"/>
                <a:gd name="connsiteX0" fmla="*/ 132784 w 1032573"/>
                <a:gd name="connsiteY0" fmla="*/ 350067 h 612618"/>
                <a:gd name="connsiteX1" fmla="*/ 141838 w 1032573"/>
                <a:gd name="connsiteY1" fmla="*/ 425513 h 612618"/>
                <a:gd name="connsiteX2" fmla="*/ 93553 w 1032573"/>
                <a:gd name="connsiteY2" fmla="*/ 452673 h 612618"/>
                <a:gd name="connsiteX3" fmla="*/ 90535 w 1032573"/>
                <a:gd name="connsiteY3" fmla="*/ 488887 h 612618"/>
                <a:gd name="connsiteX4" fmla="*/ 90535 w 1032573"/>
                <a:gd name="connsiteY4" fmla="*/ 503976 h 612618"/>
                <a:gd name="connsiteX5" fmla="*/ 0 w 1032573"/>
                <a:gd name="connsiteY5" fmla="*/ 482851 h 612618"/>
                <a:gd name="connsiteX6" fmla="*/ 0 w 1032573"/>
                <a:gd name="connsiteY6" fmla="*/ 570368 h 612618"/>
                <a:gd name="connsiteX7" fmla="*/ 15089 w 1032573"/>
                <a:gd name="connsiteY7" fmla="*/ 612618 h 612618"/>
                <a:gd name="connsiteX8" fmla="*/ 75446 w 1032573"/>
                <a:gd name="connsiteY8" fmla="*/ 609600 h 612618"/>
                <a:gd name="connsiteX9" fmla="*/ 135802 w 1032573"/>
                <a:gd name="connsiteY9" fmla="*/ 597529 h 612618"/>
                <a:gd name="connsiteX10" fmla="*/ 208230 w 1032573"/>
                <a:gd name="connsiteY10" fmla="*/ 564333 h 612618"/>
                <a:gd name="connsiteX11" fmla="*/ 310836 w 1032573"/>
                <a:gd name="connsiteY11" fmla="*/ 549243 h 612618"/>
                <a:gd name="connsiteX12" fmla="*/ 449656 w 1032573"/>
                <a:gd name="connsiteY12" fmla="*/ 522083 h 612618"/>
                <a:gd name="connsiteX13" fmla="*/ 624689 w 1032573"/>
                <a:gd name="connsiteY13" fmla="*/ 488887 h 612618"/>
                <a:gd name="connsiteX14" fmla="*/ 781616 w 1032573"/>
                <a:gd name="connsiteY14" fmla="*/ 464744 h 612618"/>
                <a:gd name="connsiteX15" fmla="*/ 841972 w 1032573"/>
                <a:gd name="connsiteY15" fmla="*/ 446637 h 612618"/>
                <a:gd name="connsiteX16" fmla="*/ 919330 w 1032573"/>
                <a:gd name="connsiteY16" fmla="*/ 406769 h 612618"/>
                <a:gd name="connsiteX17" fmla="*/ 941560 w 1032573"/>
                <a:gd name="connsiteY17" fmla="*/ 356103 h 612618"/>
                <a:gd name="connsiteX18" fmla="*/ 962685 w 1032573"/>
                <a:gd name="connsiteY18" fmla="*/ 301782 h 612618"/>
                <a:gd name="connsiteX19" fmla="*/ 989846 w 1032573"/>
                <a:gd name="connsiteY19" fmla="*/ 274622 h 612618"/>
                <a:gd name="connsiteX20" fmla="*/ 1032573 w 1032573"/>
                <a:gd name="connsiteY20" fmla="*/ 255709 h 612618"/>
                <a:gd name="connsiteX21" fmla="*/ 1010970 w 1032573"/>
                <a:gd name="connsiteY21" fmla="*/ 190123 h 612618"/>
                <a:gd name="connsiteX22" fmla="*/ 959667 w 1032573"/>
                <a:gd name="connsiteY22" fmla="*/ 156927 h 612618"/>
                <a:gd name="connsiteX23" fmla="*/ 932507 w 1032573"/>
                <a:gd name="connsiteY23" fmla="*/ 57338 h 612618"/>
                <a:gd name="connsiteX24" fmla="*/ 917418 w 1032573"/>
                <a:gd name="connsiteY24" fmla="*/ 54321 h 612618"/>
                <a:gd name="connsiteX25" fmla="*/ 899311 w 1032573"/>
                <a:gd name="connsiteY25" fmla="*/ 33196 h 612618"/>
                <a:gd name="connsiteX26" fmla="*/ 878186 w 1032573"/>
                <a:gd name="connsiteY26" fmla="*/ 27160 h 612618"/>
                <a:gd name="connsiteX27" fmla="*/ 860079 w 1032573"/>
                <a:gd name="connsiteY27" fmla="*/ 0 h 612618"/>
                <a:gd name="connsiteX28" fmla="*/ 817830 w 1032573"/>
                <a:gd name="connsiteY28" fmla="*/ 21125 h 612618"/>
                <a:gd name="connsiteX29" fmla="*/ 754456 w 1032573"/>
                <a:gd name="connsiteY29" fmla="*/ 30178 h 612618"/>
                <a:gd name="connsiteX30" fmla="*/ 715224 w 1032573"/>
                <a:gd name="connsiteY30" fmla="*/ 30178 h 612618"/>
                <a:gd name="connsiteX31" fmla="*/ 654867 w 1032573"/>
                <a:gd name="connsiteY31" fmla="*/ 36214 h 612618"/>
                <a:gd name="connsiteX32" fmla="*/ 618654 w 1032573"/>
                <a:gd name="connsiteY32" fmla="*/ 18107 h 612618"/>
                <a:gd name="connsiteX33" fmla="*/ 582440 w 1032573"/>
                <a:gd name="connsiteY33" fmla="*/ 6036 h 612618"/>
                <a:gd name="connsiteX34" fmla="*/ 561315 w 1032573"/>
                <a:gd name="connsiteY34" fmla="*/ 27160 h 612618"/>
                <a:gd name="connsiteX35" fmla="*/ 588475 w 1032573"/>
                <a:gd name="connsiteY35" fmla="*/ 60356 h 612618"/>
                <a:gd name="connsiteX36" fmla="*/ 591493 w 1032573"/>
                <a:gd name="connsiteY36" fmla="*/ 84499 h 612618"/>
                <a:gd name="connsiteX37" fmla="*/ 546226 w 1032573"/>
                <a:gd name="connsiteY37" fmla="*/ 96570 h 612618"/>
                <a:gd name="connsiteX38" fmla="*/ 513030 w 1032573"/>
                <a:gd name="connsiteY38" fmla="*/ 108641 h 612618"/>
                <a:gd name="connsiteX39" fmla="*/ 459502 w 1032573"/>
                <a:gd name="connsiteY39" fmla="*/ 112933 h 612618"/>
                <a:gd name="connsiteX40" fmla="*/ 464267 w 1032573"/>
                <a:gd name="connsiteY40" fmla="*/ 181069 h 612618"/>
                <a:gd name="connsiteX41" fmla="*/ 437584 w 1032573"/>
                <a:gd name="connsiteY41" fmla="*/ 214265 h 612618"/>
                <a:gd name="connsiteX42" fmla="*/ 416459 w 1032573"/>
                <a:gd name="connsiteY42" fmla="*/ 247461 h 612618"/>
                <a:gd name="connsiteX43" fmla="*/ 392317 w 1032573"/>
                <a:gd name="connsiteY43" fmla="*/ 259533 h 612618"/>
                <a:gd name="connsiteX44" fmla="*/ 365157 w 1032573"/>
                <a:gd name="connsiteY44" fmla="*/ 235390 h 612618"/>
                <a:gd name="connsiteX45" fmla="*/ 356103 w 1032573"/>
                <a:gd name="connsiteY45" fmla="*/ 253497 h 612618"/>
                <a:gd name="connsiteX46" fmla="*/ 356103 w 1032573"/>
                <a:gd name="connsiteY46" fmla="*/ 277639 h 612618"/>
                <a:gd name="connsiteX47" fmla="*/ 356103 w 1032573"/>
                <a:gd name="connsiteY47" fmla="*/ 298764 h 612618"/>
                <a:gd name="connsiteX48" fmla="*/ 334978 w 1032573"/>
                <a:gd name="connsiteY48" fmla="*/ 286693 h 612618"/>
                <a:gd name="connsiteX49" fmla="*/ 316871 w 1032573"/>
                <a:gd name="connsiteY49" fmla="*/ 283675 h 612618"/>
                <a:gd name="connsiteX50" fmla="*/ 277640 w 1032573"/>
                <a:gd name="connsiteY50" fmla="*/ 316871 h 612618"/>
                <a:gd name="connsiteX51" fmla="*/ 262551 w 1032573"/>
                <a:gd name="connsiteY51" fmla="*/ 328942 h 612618"/>
                <a:gd name="connsiteX52" fmla="*/ 229355 w 1032573"/>
                <a:gd name="connsiteY52" fmla="*/ 334978 h 612618"/>
                <a:gd name="connsiteX53" fmla="*/ 211248 w 1032573"/>
                <a:gd name="connsiteY53" fmla="*/ 316871 h 612618"/>
                <a:gd name="connsiteX54" fmla="*/ 196158 w 1032573"/>
                <a:gd name="connsiteY54" fmla="*/ 310836 h 612618"/>
                <a:gd name="connsiteX55" fmla="*/ 132784 w 1032573"/>
                <a:gd name="connsiteY55" fmla="*/ 350067 h 612618"/>
                <a:gd name="connsiteX0" fmla="*/ 132784 w 1032573"/>
                <a:gd name="connsiteY0" fmla="*/ 350067 h 612618"/>
                <a:gd name="connsiteX1" fmla="*/ 141838 w 1032573"/>
                <a:gd name="connsiteY1" fmla="*/ 425513 h 612618"/>
                <a:gd name="connsiteX2" fmla="*/ 93553 w 1032573"/>
                <a:gd name="connsiteY2" fmla="*/ 452673 h 612618"/>
                <a:gd name="connsiteX3" fmla="*/ 90535 w 1032573"/>
                <a:gd name="connsiteY3" fmla="*/ 488887 h 612618"/>
                <a:gd name="connsiteX4" fmla="*/ 90535 w 1032573"/>
                <a:gd name="connsiteY4" fmla="*/ 503976 h 612618"/>
                <a:gd name="connsiteX5" fmla="*/ 0 w 1032573"/>
                <a:gd name="connsiteY5" fmla="*/ 482851 h 612618"/>
                <a:gd name="connsiteX6" fmla="*/ 0 w 1032573"/>
                <a:gd name="connsiteY6" fmla="*/ 570368 h 612618"/>
                <a:gd name="connsiteX7" fmla="*/ 15089 w 1032573"/>
                <a:gd name="connsiteY7" fmla="*/ 612618 h 612618"/>
                <a:gd name="connsiteX8" fmla="*/ 75446 w 1032573"/>
                <a:gd name="connsiteY8" fmla="*/ 609600 h 612618"/>
                <a:gd name="connsiteX9" fmla="*/ 135802 w 1032573"/>
                <a:gd name="connsiteY9" fmla="*/ 597529 h 612618"/>
                <a:gd name="connsiteX10" fmla="*/ 208230 w 1032573"/>
                <a:gd name="connsiteY10" fmla="*/ 564333 h 612618"/>
                <a:gd name="connsiteX11" fmla="*/ 310836 w 1032573"/>
                <a:gd name="connsiteY11" fmla="*/ 549243 h 612618"/>
                <a:gd name="connsiteX12" fmla="*/ 449656 w 1032573"/>
                <a:gd name="connsiteY12" fmla="*/ 522083 h 612618"/>
                <a:gd name="connsiteX13" fmla="*/ 624689 w 1032573"/>
                <a:gd name="connsiteY13" fmla="*/ 488887 h 612618"/>
                <a:gd name="connsiteX14" fmla="*/ 781616 w 1032573"/>
                <a:gd name="connsiteY14" fmla="*/ 464744 h 612618"/>
                <a:gd name="connsiteX15" fmla="*/ 841972 w 1032573"/>
                <a:gd name="connsiteY15" fmla="*/ 446637 h 612618"/>
                <a:gd name="connsiteX16" fmla="*/ 919330 w 1032573"/>
                <a:gd name="connsiteY16" fmla="*/ 406769 h 612618"/>
                <a:gd name="connsiteX17" fmla="*/ 941560 w 1032573"/>
                <a:gd name="connsiteY17" fmla="*/ 356103 h 612618"/>
                <a:gd name="connsiteX18" fmla="*/ 962685 w 1032573"/>
                <a:gd name="connsiteY18" fmla="*/ 301782 h 612618"/>
                <a:gd name="connsiteX19" fmla="*/ 999378 w 1032573"/>
                <a:gd name="connsiteY19" fmla="*/ 281763 h 612618"/>
                <a:gd name="connsiteX20" fmla="*/ 1032573 w 1032573"/>
                <a:gd name="connsiteY20" fmla="*/ 255709 h 612618"/>
                <a:gd name="connsiteX21" fmla="*/ 1010970 w 1032573"/>
                <a:gd name="connsiteY21" fmla="*/ 190123 h 612618"/>
                <a:gd name="connsiteX22" fmla="*/ 959667 w 1032573"/>
                <a:gd name="connsiteY22" fmla="*/ 156927 h 612618"/>
                <a:gd name="connsiteX23" fmla="*/ 932507 w 1032573"/>
                <a:gd name="connsiteY23" fmla="*/ 57338 h 612618"/>
                <a:gd name="connsiteX24" fmla="*/ 917418 w 1032573"/>
                <a:gd name="connsiteY24" fmla="*/ 54321 h 612618"/>
                <a:gd name="connsiteX25" fmla="*/ 899311 w 1032573"/>
                <a:gd name="connsiteY25" fmla="*/ 33196 h 612618"/>
                <a:gd name="connsiteX26" fmla="*/ 878186 w 1032573"/>
                <a:gd name="connsiteY26" fmla="*/ 27160 h 612618"/>
                <a:gd name="connsiteX27" fmla="*/ 860079 w 1032573"/>
                <a:gd name="connsiteY27" fmla="*/ 0 h 612618"/>
                <a:gd name="connsiteX28" fmla="*/ 817830 w 1032573"/>
                <a:gd name="connsiteY28" fmla="*/ 21125 h 612618"/>
                <a:gd name="connsiteX29" fmla="*/ 754456 w 1032573"/>
                <a:gd name="connsiteY29" fmla="*/ 30178 h 612618"/>
                <a:gd name="connsiteX30" fmla="*/ 715224 w 1032573"/>
                <a:gd name="connsiteY30" fmla="*/ 30178 h 612618"/>
                <a:gd name="connsiteX31" fmla="*/ 654867 w 1032573"/>
                <a:gd name="connsiteY31" fmla="*/ 36214 h 612618"/>
                <a:gd name="connsiteX32" fmla="*/ 618654 w 1032573"/>
                <a:gd name="connsiteY32" fmla="*/ 18107 h 612618"/>
                <a:gd name="connsiteX33" fmla="*/ 582440 w 1032573"/>
                <a:gd name="connsiteY33" fmla="*/ 6036 h 612618"/>
                <a:gd name="connsiteX34" fmla="*/ 561315 w 1032573"/>
                <a:gd name="connsiteY34" fmla="*/ 27160 h 612618"/>
                <a:gd name="connsiteX35" fmla="*/ 588475 w 1032573"/>
                <a:gd name="connsiteY35" fmla="*/ 60356 h 612618"/>
                <a:gd name="connsiteX36" fmla="*/ 591493 w 1032573"/>
                <a:gd name="connsiteY36" fmla="*/ 84499 h 612618"/>
                <a:gd name="connsiteX37" fmla="*/ 546226 w 1032573"/>
                <a:gd name="connsiteY37" fmla="*/ 96570 h 612618"/>
                <a:gd name="connsiteX38" fmla="*/ 513030 w 1032573"/>
                <a:gd name="connsiteY38" fmla="*/ 108641 h 612618"/>
                <a:gd name="connsiteX39" fmla="*/ 459502 w 1032573"/>
                <a:gd name="connsiteY39" fmla="*/ 112933 h 612618"/>
                <a:gd name="connsiteX40" fmla="*/ 464267 w 1032573"/>
                <a:gd name="connsiteY40" fmla="*/ 181069 h 612618"/>
                <a:gd name="connsiteX41" fmla="*/ 437584 w 1032573"/>
                <a:gd name="connsiteY41" fmla="*/ 214265 h 612618"/>
                <a:gd name="connsiteX42" fmla="*/ 416459 w 1032573"/>
                <a:gd name="connsiteY42" fmla="*/ 247461 h 612618"/>
                <a:gd name="connsiteX43" fmla="*/ 392317 w 1032573"/>
                <a:gd name="connsiteY43" fmla="*/ 259533 h 612618"/>
                <a:gd name="connsiteX44" fmla="*/ 365157 w 1032573"/>
                <a:gd name="connsiteY44" fmla="*/ 235390 h 612618"/>
                <a:gd name="connsiteX45" fmla="*/ 356103 w 1032573"/>
                <a:gd name="connsiteY45" fmla="*/ 253497 h 612618"/>
                <a:gd name="connsiteX46" fmla="*/ 356103 w 1032573"/>
                <a:gd name="connsiteY46" fmla="*/ 277639 h 612618"/>
                <a:gd name="connsiteX47" fmla="*/ 356103 w 1032573"/>
                <a:gd name="connsiteY47" fmla="*/ 298764 h 612618"/>
                <a:gd name="connsiteX48" fmla="*/ 334978 w 1032573"/>
                <a:gd name="connsiteY48" fmla="*/ 286693 h 612618"/>
                <a:gd name="connsiteX49" fmla="*/ 316871 w 1032573"/>
                <a:gd name="connsiteY49" fmla="*/ 283675 h 612618"/>
                <a:gd name="connsiteX50" fmla="*/ 277640 w 1032573"/>
                <a:gd name="connsiteY50" fmla="*/ 316871 h 612618"/>
                <a:gd name="connsiteX51" fmla="*/ 262551 w 1032573"/>
                <a:gd name="connsiteY51" fmla="*/ 328942 h 612618"/>
                <a:gd name="connsiteX52" fmla="*/ 229355 w 1032573"/>
                <a:gd name="connsiteY52" fmla="*/ 334978 h 612618"/>
                <a:gd name="connsiteX53" fmla="*/ 211248 w 1032573"/>
                <a:gd name="connsiteY53" fmla="*/ 316871 h 612618"/>
                <a:gd name="connsiteX54" fmla="*/ 196158 w 1032573"/>
                <a:gd name="connsiteY54" fmla="*/ 310836 h 612618"/>
                <a:gd name="connsiteX55" fmla="*/ 132784 w 1032573"/>
                <a:gd name="connsiteY55" fmla="*/ 350067 h 612618"/>
                <a:gd name="connsiteX0" fmla="*/ 132784 w 1032573"/>
                <a:gd name="connsiteY0" fmla="*/ 350067 h 612618"/>
                <a:gd name="connsiteX1" fmla="*/ 141838 w 1032573"/>
                <a:gd name="connsiteY1" fmla="*/ 425513 h 612618"/>
                <a:gd name="connsiteX2" fmla="*/ 93553 w 1032573"/>
                <a:gd name="connsiteY2" fmla="*/ 452673 h 612618"/>
                <a:gd name="connsiteX3" fmla="*/ 90535 w 1032573"/>
                <a:gd name="connsiteY3" fmla="*/ 488887 h 612618"/>
                <a:gd name="connsiteX4" fmla="*/ 90535 w 1032573"/>
                <a:gd name="connsiteY4" fmla="*/ 503976 h 612618"/>
                <a:gd name="connsiteX5" fmla="*/ 0 w 1032573"/>
                <a:gd name="connsiteY5" fmla="*/ 482851 h 612618"/>
                <a:gd name="connsiteX6" fmla="*/ 0 w 1032573"/>
                <a:gd name="connsiteY6" fmla="*/ 570368 h 612618"/>
                <a:gd name="connsiteX7" fmla="*/ 15089 w 1032573"/>
                <a:gd name="connsiteY7" fmla="*/ 612618 h 612618"/>
                <a:gd name="connsiteX8" fmla="*/ 75446 w 1032573"/>
                <a:gd name="connsiteY8" fmla="*/ 609600 h 612618"/>
                <a:gd name="connsiteX9" fmla="*/ 135802 w 1032573"/>
                <a:gd name="connsiteY9" fmla="*/ 597529 h 612618"/>
                <a:gd name="connsiteX10" fmla="*/ 208230 w 1032573"/>
                <a:gd name="connsiteY10" fmla="*/ 564333 h 612618"/>
                <a:gd name="connsiteX11" fmla="*/ 310836 w 1032573"/>
                <a:gd name="connsiteY11" fmla="*/ 549243 h 612618"/>
                <a:gd name="connsiteX12" fmla="*/ 449656 w 1032573"/>
                <a:gd name="connsiteY12" fmla="*/ 522083 h 612618"/>
                <a:gd name="connsiteX13" fmla="*/ 624689 w 1032573"/>
                <a:gd name="connsiteY13" fmla="*/ 488887 h 612618"/>
                <a:gd name="connsiteX14" fmla="*/ 781616 w 1032573"/>
                <a:gd name="connsiteY14" fmla="*/ 464744 h 612618"/>
                <a:gd name="connsiteX15" fmla="*/ 841972 w 1032573"/>
                <a:gd name="connsiteY15" fmla="*/ 446637 h 612618"/>
                <a:gd name="connsiteX16" fmla="*/ 919330 w 1032573"/>
                <a:gd name="connsiteY16" fmla="*/ 406769 h 612618"/>
                <a:gd name="connsiteX17" fmla="*/ 941560 w 1032573"/>
                <a:gd name="connsiteY17" fmla="*/ 356103 h 612618"/>
                <a:gd name="connsiteX18" fmla="*/ 969834 w 1032573"/>
                <a:gd name="connsiteY18" fmla="*/ 308924 h 612618"/>
                <a:gd name="connsiteX19" fmla="*/ 999378 w 1032573"/>
                <a:gd name="connsiteY19" fmla="*/ 281763 h 612618"/>
                <a:gd name="connsiteX20" fmla="*/ 1032573 w 1032573"/>
                <a:gd name="connsiteY20" fmla="*/ 255709 h 612618"/>
                <a:gd name="connsiteX21" fmla="*/ 1010970 w 1032573"/>
                <a:gd name="connsiteY21" fmla="*/ 190123 h 612618"/>
                <a:gd name="connsiteX22" fmla="*/ 959667 w 1032573"/>
                <a:gd name="connsiteY22" fmla="*/ 156927 h 612618"/>
                <a:gd name="connsiteX23" fmla="*/ 932507 w 1032573"/>
                <a:gd name="connsiteY23" fmla="*/ 57338 h 612618"/>
                <a:gd name="connsiteX24" fmla="*/ 917418 w 1032573"/>
                <a:gd name="connsiteY24" fmla="*/ 54321 h 612618"/>
                <a:gd name="connsiteX25" fmla="*/ 899311 w 1032573"/>
                <a:gd name="connsiteY25" fmla="*/ 33196 h 612618"/>
                <a:gd name="connsiteX26" fmla="*/ 878186 w 1032573"/>
                <a:gd name="connsiteY26" fmla="*/ 27160 h 612618"/>
                <a:gd name="connsiteX27" fmla="*/ 860079 w 1032573"/>
                <a:gd name="connsiteY27" fmla="*/ 0 h 612618"/>
                <a:gd name="connsiteX28" fmla="*/ 817830 w 1032573"/>
                <a:gd name="connsiteY28" fmla="*/ 21125 h 612618"/>
                <a:gd name="connsiteX29" fmla="*/ 754456 w 1032573"/>
                <a:gd name="connsiteY29" fmla="*/ 30178 h 612618"/>
                <a:gd name="connsiteX30" fmla="*/ 715224 w 1032573"/>
                <a:gd name="connsiteY30" fmla="*/ 30178 h 612618"/>
                <a:gd name="connsiteX31" fmla="*/ 654867 w 1032573"/>
                <a:gd name="connsiteY31" fmla="*/ 36214 h 612618"/>
                <a:gd name="connsiteX32" fmla="*/ 618654 w 1032573"/>
                <a:gd name="connsiteY32" fmla="*/ 18107 h 612618"/>
                <a:gd name="connsiteX33" fmla="*/ 582440 w 1032573"/>
                <a:gd name="connsiteY33" fmla="*/ 6036 h 612618"/>
                <a:gd name="connsiteX34" fmla="*/ 561315 w 1032573"/>
                <a:gd name="connsiteY34" fmla="*/ 27160 h 612618"/>
                <a:gd name="connsiteX35" fmla="*/ 588475 w 1032573"/>
                <a:gd name="connsiteY35" fmla="*/ 60356 h 612618"/>
                <a:gd name="connsiteX36" fmla="*/ 591493 w 1032573"/>
                <a:gd name="connsiteY36" fmla="*/ 84499 h 612618"/>
                <a:gd name="connsiteX37" fmla="*/ 546226 w 1032573"/>
                <a:gd name="connsiteY37" fmla="*/ 96570 h 612618"/>
                <a:gd name="connsiteX38" fmla="*/ 513030 w 1032573"/>
                <a:gd name="connsiteY38" fmla="*/ 108641 h 612618"/>
                <a:gd name="connsiteX39" fmla="*/ 459502 w 1032573"/>
                <a:gd name="connsiteY39" fmla="*/ 112933 h 612618"/>
                <a:gd name="connsiteX40" fmla="*/ 464267 w 1032573"/>
                <a:gd name="connsiteY40" fmla="*/ 181069 h 612618"/>
                <a:gd name="connsiteX41" fmla="*/ 437584 w 1032573"/>
                <a:gd name="connsiteY41" fmla="*/ 214265 h 612618"/>
                <a:gd name="connsiteX42" fmla="*/ 416459 w 1032573"/>
                <a:gd name="connsiteY42" fmla="*/ 247461 h 612618"/>
                <a:gd name="connsiteX43" fmla="*/ 392317 w 1032573"/>
                <a:gd name="connsiteY43" fmla="*/ 259533 h 612618"/>
                <a:gd name="connsiteX44" fmla="*/ 365157 w 1032573"/>
                <a:gd name="connsiteY44" fmla="*/ 235390 h 612618"/>
                <a:gd name="connsiteX45" fmla="*/ 356103 w 1032573"/>
                <a:gd name="connsiteY45" fmla="*/ 253497 h 612618"/>
                <a:gd name="connsiteX46" fmla="*/ 356103 w 1032573"/>
                <a:gd name="connsiteY46" fmla="*/ 277639 h 612618"/>
                <a:gd name="connsiteX47" fmla="*/ 356103 w 1032573"/>
                <a:gd name="connsiteY47" fmla="*/ 298764 h 612618"/>
                <a:gd name="connsiteX48" fmla="*/ 334978 w 1032573"/>
                <a:gd name="connsiteY48" fmla="*/ 286693 h 612618"/>
                <a:gd name="connsiteX49" fmla="*/ 316871 w 1032573"/>
                <a:gd name="connsiteY49" fmla="*/ 283675 h 612618"/>
                <a:gd name="connsiteX50" fmla="*/ 277640 w 1032573"/>
                <a:gd name="connsiteY50" fmla="*/ 316871 h 612618"/>
                <a:gd name="connsiteX51" fmla="*/ 262551 w 1032573"/>
                <a:gd name="connsiteY51" fmla="*/ 328942 h 612618"/>
                <a:gd name="connsiteX52" fmla="*/ 229355 w 1032573"/>
                <a:gd name="connsiteY52" fmla="*/ 334978 h 612618"/>
                <a:gd name="connsiteX53" fmla="*/ 211248 w 1032573"/>
                <a:gd name="connsiteY53" fmla="*/ 316871 h 612618"/>
                <a:gd name="connsiteX54" fmla="*/ 196158 w 1032573"/>
                <a:gd name="connsiteY54" fmla="*/ 310836 h 612618"/>
                <a:gd name="connsiteX55" fmla="*/ 132784 w 1032573"/>
                <a:gd name="connsiteY55" fmla="*/ 350067 h 612618"/>
                <a:gd name="connsiteX0" fmla="*/ 132784 w 1032573"/>
                <a:gd name="connsiteY0" fmla="*/ 350067 h 612618"/>
                <a:gd name="connsiteX1" fmla="*/ 141838 w 1032573"/>
                <a:gd name="connsiteY1" fmla="*/ 425513 h 612618"/>
                <a:gd name="connsiteX2" fmla="*/ 93553 w 1032573"/>
                <a:gd name="connsiteY2" fmla="*/ 452673 h 612618"/>
                <a:gd name="connsiteX3" fmla="*/ 90535 w 1032573"/>
                <a:gd name="connsiteY3" fmla="*/ 488887 h 612618"/>
                <a:gd name="connsiteX4" fmla="*/ 90535 w 1032573"/>
                <a:gd name="connsiteY4" fmla="*/ 503976 h 612618"/>
                <a:gd name="connsiteX5" fmla="*/ 0 w 1032573"/>
                <a:gd name="connsiteY5" fmla="*/ 482851 h 612618"/>
                <a:gd name="connsiteX6" fmla="*/ 0 w 1032573"/>
                <a:gd name="connsiteY6" fmla="*/ 570368 h 612618"/>
                <a:gd name="connsiteX7" fmla="*/ 15089 w 1032573"/>
                <a:gd name="connsiteY7" fmla="*/ 612618 h 612618"/>
                <a:gd name="connsiteX8" fmla="*/ 75446 w 1032573"/>
                <a:gd name="connsiteY8" fmla="*/ 609600 h 612618"/>
                <a:gd name="connsiteX9" fmla="*/ 135802 w 1032573"/>
                <a:gd name="connsiteY9" fmla="*/ 597529 h 612618"/>
                <a:gd name="connsiteX10" fmla="*/ 208230 w 1032573"/>
                <a:gd name="connsiteY10" fmla="*/ 564333 h 612618"/>
                <a:gd name="connsiteX11" fmla="*/ 310836 w 1032573"/>
                <a:gd name="connsiteY11" fmla="*/ 549243 h 612618"/>
                <a:gd name="connsiteX12" fmla="*/ 449656 w 1032573"/>
                <a:gd name="connsiteY12" fmla="*/ 522083 h 612618"/>
                <a:gd name="connsiteX13" fmla="*/ 624689 w 1032573"/>
                <a:gd name="connsiteY13" fmla="*/ 488887 h 612618"/>
                <a:gd name="connsiteX14" fmla="*/ 781616 w 1032573"/>
                <a:gd name="connsiteY14" fmla="*/ 464744 h 612618"/>
                <a:gd name="connsiteX15" fmla="*/ 841972 w 1032573"/>
                <a:gd name="connsiteY15" fmla="*/ 446637 h 612618"/>
                <a:gd name="connsiteX16" fmla="*/ 919330 w 1032573"/>
                <a:gd name="connsiteY16" fmla="*/ 406769 h 612618"/>
                <a:gd name="connsiteX17" fmla="*/ 941560 w 1032573"/>
                <a:gd name="connsiteY17" fmla="*/ 356103 h 612618"/>
                <a:gd name="connsiteX18" fmla="*/ 969834 w 1032573"/>
                <a:gd name="connsiteY18" fmla="*/ 308924 h 612618"/>
                <a:gd name="connsiteX19" fmla="*/ 999378 w 1032573"/>
                <a:gd name="connsiteY19" fmla="*/ 281763 h 612618"/>
                <a:gd name="connsiteX20" fmla="*/ 1032573 w 1032573"/>
                <a:gd name="connsiteY20" fmla="*/ 255709 h 612618"/>
                <a:gd name="connsiteX21" fmla="*/ 1018118 w 1032573"/>
                <a:gd name="connsiteY21" fmla="*/ 180601 h 612618"/>
                <a:gd name="connsiteX22" fmla="*/ 959667 w 1032573"/>
                <a:gd name="connsiteY22" fmla="*/ 156927 h 612618"/>
                <a:gd name="connsiteX23" fmla="*/ 932507 w 1032573"/>
                <a:gd name="connsiteY23" fmla="*/ 57338 h 612618"/>
                <a:gd name="connsiteX24" fmla="*/ 917418 w 1032573"/>
                <a:gd name="connsiteY24" fmla="*/ 54321 h 612618"/>
                <a:gd name="connsiteX25" fmla="*/ 899311 w 1032573"/>
                <a:gd name="connsiteY25" fmla="*/ 33196 h 612618"/>
                <a:gd name="connsiteX26" fmla="*/ 878186 w 1032573"/>
                <a:gd name="connsiteY26" fmla="*/ 27160 h 612618"/>
                <a:gd name="connsiteX27" fmla="*/ 860079 w 1032573"/>
                <a:gd name="connsiteY27" fmla="*/ 0 h 612618"/>
                <a:gd name="connsiteX28" fmla="*/ 817830 w 1032573"/>
                <a:gd name="connsiteY28" fmla="*/ 21125 h 612618"/>
                <a:gd name="connsiteX29" fmla="*/ 754456 w 1032573"/>
                <a:gd name="connsiteY29" fmla="*/ 30178 h 612618"/>
                <a:gd name="connsiteX30" fmla="*/ 715224 w 1032573"/>
                <a:gd name="connsiteY30" fmla="*/ 30178 h 612618"/>
                <a:gd name="connsiteX31" fmla="*/ 654867 w 1032573"/>
                <a:gd name="connsiteY31" fmla="*/ 36214 h 612618"/>
                <a:gd name="connsiteX32" fmla="*/ 618654 w 1032573"/>
                <a:gd name="connsiteY32" fmla="*/ 18107 h 612618"/>
                <a:gd name="connsiteX33" fmla="*/ 582440 w 1032573"/>
                <a:gd name="connsiteY33" fmla="*/ 6036 h 612618"/>
                <a:gd name="connsiteX34" fmla="*/ 561315 w 1032573"/>
                <a:gd name="connsiteY34" fmla="*/ 27160 h 612618"/>
                <a:gd name="connsiteX35" fmla="*/ 588475 w 1032573"/>
                <a:gd name="connsiteY35" fmla="*/ 60356 h 612618"/>
                <a:gd name="connsiteX36" fmla="*/ 591493 w 1032573"/>
                <a:gd name="connsiteY36" fmla="*/ 84499 h 612618"/>
                <a:gd name="connsiteX37" fmla="*/ 546226 w 1032573"/>
                <a:gd name="connsiteY37" fmla="*/ 96570 h 612618"/>
                <a:gd name="connsiteX38" fmla="*/ 513030 w 1032573"/>
                <a:gd name="connsiteY38" fmla="*/ 108641 h 612618"/>
                <a:gd name="connsiteX39" fmla="*/ 459502 w 1032573"/>
                <a:gd name="connsiteY39" fmla="*/ 112933 h 612618"/>
                <a:gd name="connsiteX40" fmla="*/ 464267 w 1032573"/>
                <a:gd name="connsiteY40" fmla="*/ 181069 h 612618"/>
                <a:gd name="connsiteX41" fmla="*/ 437584 w 1032573"/>
                <a:gd name="connsiteY41" fmla="*/ 214265 h 612618"/>
                <a:gd name="connsiteX42" fmla="*/ 416459 w 1032573"/>
                <a:gd name="connsiteY42" fmla="*/ 247461 h 612618"/>
                <a:gd name="connsiteX43" fmla="*/ 392317 w 1032573"/>
                <a:gd name="connsiteY43" fmla="*/ 259533 h 612618"/>
                <a:gd name="connsiteX44" fmla="*/ 365157 w 1032573"/>
                <a:gd name="connsiteY44" fmla="*/ 235390 h 612618"/>
                <a:gd name="connsiteX45" fmla="*/ 356103 w 1032573"/>
                <a:gd name="connsiteY45" fmla="*/ 253497 h 612618"/>
                <a:gd name="connsiteX46" fmla="*/ 356103 w 1032573"/>
                <a:gd name="connsiteY46" fmla="*/ 277639 h 612618"/>
                <a:gd name="connsiteX47" fmla="*/ 356103 w 1032573"/>
                <a:gd name="connsiteY47" fmla="*/ 298764 h 612618"/>
                <a:gd name="connsiteX48" fmla="*/ 334978 w 1032573"/>
                <a:gd name="connsiteY48" fmla="*/ 286693 h 612618"/>
                <a:gd name="connsiteX49" fmla="*/ 316871 w 1032573"/>
                <a:gd name="connsiteY49" fmla="*/ 283675 h 612618"/>
                <a:gd name="connsiteX50" fmla="*/ 277640 w 1032573"/>
                <a:gd name="connsiteY50" fmla="*/ 316871 h 612618"/>
                <a:gd name="connsiteX51" fmla="*/ 262551 w 1032573"/>
                <a:gd name="connsiteY51" fmla="*/ 328942 h 612618"/>
                <a:gd name="connsiteX52" fmla="*/ 229355 w 1032573"/>
                <a:gd name="connsiteY52" fmla="*/ 334978 h 612618"/>
                <a:gd name="connsiteX53" fmla="*/ 211248 w 1032573"/>
                <a:gd name="connsiteY53" fmla="*/ 316871 h 612618"/>
                <a:gd name="connsiteX54" fmla="*/ 196158 w 1032573"/>
                <a:gd name="connsiteY54" fmla="*/ 310836 h 612618"/>
                <a:gd name="connsiteX55" fmla="*/ 132784 w 1032573"/>
                <a:gd name="connsiteY55" fmla="*/ 350067 h 612618"/>
                <a:gd name="connsiteX0" fmla="*/ 132784 w 1032573"/>
                <a:gd name="connsiteY0" fmla="*/ 350067 h 612618"/>
                <a:gd name="connsiteX1" fmla="*/ 141838 w 1032573"/>
                <a:gd name="connsiteY1" fmla="*/ 425513 h 612618"/>
                <a:gd name="connsiteX2" fmla="*/ 93553 w 1032573"/>
                <a:gd name="connsiteY2" fmla="*/ 452673 h 612618"/>
                <a:gd name="connsiteX3" fmla="*/ 90535 w 1032573"/>
                <a:gd name="connsiteY3" fmla="*/ 488887 h 612618"/>
                <a:gd name="connsiteX4" fmla="*/ 90535 w 1032573"/>
                <a:gd name="connsiteY4" fmla="*/ 503976 h 612618"/>
                <a:gd name="connsiteX5" fmla="*/ 0 w 1032573"/>
                <a:gd name="connsiteY5" fmla="*/ 482851 h 612618"/>
                <a:gd name="connsiteX6" fmla="*/ 0 w 1032573"/>
                <a:gd name="connsiteY6" fmla="*/ 570368 h 612618"/>
                <a:gd name="connsiteX7" fmla="*/ 15089 w 1032573"/>
                <a:gd name="connsiteY7" fmla="*/ 612618 h 612618"/>
                <a:gd name="connsiteX8" fmla="*/ 75446 w 1032573"/>
                <a:gd name="connsiteY8" fmla="*/ 609600 h 612618"/>
                <a:gd name="connsiteX9" fmla="*/ 135802 w 1032573"/>
                <a:gd name="connsiteY9" fmla="*/ 597529 h 612618"/>
                <a:gd name="connsiteX10" fmla="*/ 208230 w 1032573"/>
                <a:gd name="connsiteY10" fmla="*/ 564333 h 612618"/>
                <a:gd name="connsiteX11" fmla="*/ 310836 w 1032573"/>
                <a:gd name="connsiteY11" fmla="*/ 549243 h 612618"/>
                <a:gd name="connsiteX12" fmla="*/ 449656 w 1032573"/>
                <a:gd name="connsiteY12" fmla="*/ 522083 h 612618"/>
                <a:gd name="connsiteX13" fmla="*/ 624689 w 1032573"/>
                <a:gd name="connsiteY13" fmla="*/ 488887 h 612618"/>
                <a:gd name="connsiteX14" fmla="*/ 781616 w 1032573"/>
                <a:gd name="connsiteY14" fmla="*/ 464744 h 612618"/>
                <a:gd name="connsiteX15" fmla="*/ 841972 w 1032573"/>
                <a:gd name="connsiteY15" fmla="*/ 446637 h 612618"/>
                <a:gd name="connsiteX16" fmla="*/ 919330 w 1032573"/>
                <a:gd name="connsiteY16" fmla="*/ 406769 h 612618"/>
                <a:gd name="connsiteX17" fmla="*/ 951092 w 1032573"/>
                <a:gd name="connsiteY17" fmla="*/ 356103 h 612618"/>
                <a:gd name="connsiteX18" fmla="*/ 969834 w 1032573"/>
                <a:gd name="connsiteY18" fmla="*/ 308924 h 612618"/>
                <a:gd name="connsiteX19" fmla="*/ 999378 w 1032573"/>
                <a:gd name="connsiteY19" fmla="*/ 281763 h 612618"/>
                <a:gd name="connsiteX20" fmla="*/ 1032573 w 1032573"/>
                <a:gd name="connsiteY20" fmla="*/ 255709 h 612618"/>
                <a:gd name="connsiteX21" fmla="*/ 1018118 w 1032573"/>
                <a:gd name="connsiteY21" fmla="*/ 180601 h 612618"/>
                <a:gd name="connsiteX22" fmla="*/ 959667 w 1032573"/>
                <a:gd name="connsiteY22" fmla="*/ 156927 h 612618"/>
                <a:gd name="connsiteX23" fmla="*/ 932507 w 1032573"/>
                <a:gd name="connsiteY23" fmla="*/ 57338 h 612618"/>
                <a:gd name="connsiteX24" fmla="*/ 917418 w 1032573"/>
                <a:gd name="connsiteY24" fmla="*/ 54321 h 612618"/>
                <a:gd name="connsiteX25" fmla="*/ 899311 w 1032573"/>
                <a:gd name="connsiteY25" fmla="*/ 33196 h 612618"/>
                <a:gd name="connsiteX26" fmla="*/ 878186 w 1032573"/>
                <a:gd name="connsiteY26" fmla="*/ 27160 h 612618"/>
                <a:gd name="connsiteX27" fmla="*/ 860079 w 1032573"/>
                <a:gd name="connsiteY27" fmla="*/ 0 h 612618"/>
                <a:gd name="connsiteX28" fmla="*/ 817830 w 1032573"/>
                <a:gd name="connsiteY28" fmla="*/ 21125 h 612618"/>
                <a:gd name="connsiteX29" fmla="*/ 754456 w 1032573"/>
                <a:gd name="connsiteY29" fmla="*/ 30178 h 612618"/>
                <a:gd name="connsiteX30" fmla="*/ 715224 w 1032573"/>
                <a:gd name="connsiteY30" fmla="*/ 30178 h 612618"/>
                <a:gd name="connsiteX31" fmla="*/ 654867 w 1032573"/>
                <a:gd name="connsiteY31" fmla="*/ 36214 h 612618"/>
                <a:gd name="connsiteX32" fmla="*/ 618654 w 1032573"/>
                <a:gd name="connsiteY32" fmla="*/ 18107 h 612618"/>
                <a:gd name="connsiteX33" fmla="*/ 582440 w 1032573"/>
                <a:gd name="connsiteY33" fmla="*/ 6036 h 612618"/>
                <a:gd name="connsiteX34" fmla="*/ 561315 w 1032573"/>
                <a:gd name="connsiteY34" fmla="*/ 27160 h 612618"/>
                <a:gd name="connsiteX35" fmla="*/ 588475 w 1032573"/>
                <a:gd name="connsiteY35" fmla="*/ 60356 h 612618"/>
                <a:gd name="connsiteX36" fmla="*/ 591493 w 1032573"/>
                <a:gd name="connsiteY36" fmla="*/ 84499 h 612618"/>
                <a:gd name="connsiteX37" fmla="*/ 546226 w 1032573"/>
                <a:gd name="connsiteY37" fmla="*/ 96570 h 612618"/>
                <a:gd name="connsiteX38" fmla="*/ 513030 w 1032573"/>
                <a:gd name="connsiteY38" fmla="*/ 108641 h 612618"/>
                <a:gd name="connsiteX39" fmla="*/ 459502 w 1032573"/>
                <a:gd name="connsiteY39" fmla="*/ 112933 h 612618"/>
                <a:gd name="connsiteX40" fmla="*/ 464267 w 1032573"/>
                <a:gd name="connsiteY40" fmla="*/ 181069 h 612618"/>
                <a:gd name="connsiteX41" fmla="*/ 437584 w 1032573"/>
                <a:gd name="connsiteY41" fmla="*/ 214265 h 612618"/>
                <a:gd name="connsiteX42" fmla="*/ 416459 w 1032573"/>
                <a:gd name="connsiteY42" fmla="*/ 247461 h 612618"/>
                <a:gd name="connsiteX43" fmla="*/ 392317 w 1032573"/>
                <a:gd name="connsiteY43" fmla="*/ 259533 h 612618"/>
                <a:gd name="connsiteX44" fmla="*/ 365157 w 1032573"/>
                <a:gd name="connsiteY44" fmla="*/ 235390 h 612618"/>
                <a:gd name="connsiteX45" fmla="*/ 356103 w 1032573"/>
                <a:gd name="connsiteY45" fmla="*/ 253497 h 612618"/>
                <a:gd name="connsiteX46" fmla="*/ 356103 w 1032573"/>
                <a:gd name="connsiteY46" fmla="*/ 277639 h 612618"/>
                <a:gd name="connsiteX47" fmla="*/ 356103 w 1032573"/>
                <a:gd name="connsiteY47" fmla="*/ 298764 h 612618"/>
                <a:gd name="connsiteX48" fmla="*/ 334978 w 1032573"/>
                <a:gd name="connsiteY48" fmla="*/ 286693 h 612618"/>
                <a:gd name="connsiteX49" fmla="*/ 316871 w 1032573"/>
                <a:gd name="connsiteY49" fmla="*/ 283675 h 612618"/>
                <a:gd name="connsiteX50" fmla="*/ 277640 w 1032573"/>
                <a:gd name="connsiteY50" fmla="*/ 316871 h 612618"/>
                <a:gd name="connsiteX51" fmla="*/ 262551 w 1032573"/>
                <a:gd name="connsiteY51" fmla="*/ 328942 h 612618"/>
                <a:gd name="connsiteX52" fmla="*/ 229355 w 1032573"/>
                <a:gd name="connsiteY52" fmla="*/ 334978 h 612618"/>
                <a:gd name="connsiteX53" fmla="*/ 211248 w 1032573"/>
                <a:gd name="connsiteY53" fmla="*/ 316871 h 612618"/>
                <a:gd name="connsiteX54" fmla="*/ 196158 w 1032573"/>
                <a:gd name="connsiteY54" fmla="*/ 310836 h 612618"/>
                <a:gd name="connsiteX55" fmla="*/ 132784 w 1032573"/>
                <a:gd name="connsiteY55" fmla="*/ 350067 h 612618"/>
                <a:gd name="connsiteX0" fmla="*/ 132784 w 1032573"/>
                <a:gd name="connsiteY0" fmla="*/ 350067 h 612618"/>
                <a:gd name="connsiteX1" fmla="*/ 141838 w 1032573"/>
                <a:gd name="connsiteY1" fmla="*/ 425513 h 612618"/>
                <a:gd name="connsiteX2" fmla="*/ 93553 w 1032573"/>
                <a:gd name="connsiteY2" fmla="*/ 452673 h 612618"/>
                <a:gd name="connsiteX3" fmla="*/ 90535 w 1032573"/>
                <a:gd name="connsiteY3" fmla="*/ 488887 h 612618"/>
                <a:gd name="connsiteX4" fmla="*/ 90535 w 1032573"/>
                <a:gd name="connsiteY4" fmla="*/ 503976 h 612618"/>
                <a:gd name="connsiteX5" fmla="*/ 0 w 1032573"/>
                <a:gd name="connsiteY5" fmla="*/ 482851 h 612618"/>
                <a:gd name="connsiteX6" fmla="*/ 0 w 1032573"/>
                <a:gd name="connsiteY6" fmla="*/ 570368 h 612618"/>
                <a:gd name="connsiteX7" fmla="*/ 15089 w 1032573"/>
                <a:gd name="connsiteY7" fmla="*/ 612618 h 612618"/>
                <a:gd name="connsiteX8" fmla="*/ 75446 w 1032573"/>
                <a:gd name="connsiteY8" fmla="*/ 609600 h 612618"/>
                <a:gd name="connsiteX9" fmla="*/ 135802 w 1032573"/>
                <a:gd name="connsiteY9" fmla="*/ 597529 h 612618"/>
                <a:gd name="connsiteX10" fmla="*/ 208230 w 1032573"/>
                <a:gd name="connsiteY10" fmla="*/ 564333 h 612618"/>
                <a:gd name="connsiteX11" fmla="*/ 310836 w 1032573"/>
                <a:gd name="connsiteY11" fmla="*/ 549243 h 612618"/>
                <a:gd name="connsiteX12" fmla="*/ 449656 w 1032573"/>
                <a:gd name="connsiteY12" fmla="*/ 522083 h 612618"/>
                <a:gd name="connsiteX13" fmla="*/ 624689 w 1032573"/>
                <a:gd name="connsiteY13" fmla="*/ 488887 h 612618"/>
                <a:gd name="connsiteX14" fmla="*/ 781616 w 1032573"/>
                <a:gd name="connsiteY14" fmla="*/ 464744 h 612618"/>
                <a:gd name="connsiteX15" fmla="*/ 841972 w 1032573"/>
                <a:gd name="connsiteY15" fmla="*/ 446637 h 612618"/>
                <a:gd name="connsiteX16" fmla="*/ 919330 w 1032573"/>
                <a:gd name="connsiteY16" fmla="*/ 406769 h 612618"/>
                <a:gd name="connsiteX17" fmla="*/ 951092 w 1032573"/>
                <a:gd name="connsiteY17" fmla="*/ 356103 h 612618"/>
                <a:gd name="connsiteX18" fmla="*/ 969834 w 1032573"/>
                <a:gd name="connsiteY18" fmla="*/ 308924 h 612618"/>
                <a:gd name="connsiteX19" fmla="*/ 999378 w 1032573"/>
                <a:gd name="connsiteY19" fmla="*/ 281763 h 612618"/>
                <a:gd name="connsiteX20" fmla="*/ 1032573 w 1032573"/>
                <a:gd name="connsiteY20" fmla="*/ 255709 h 612618"/>
                <a:gd name="connsiteX21" fmla="*/ 1018118 w 1032573"/>
                <a:gd name="connsiteY21" fmla="*/ 180601 h 612618"/>
                <a:gd name="connsiteX22" fmla="*/ 959667 w 1032573"/>
                <a:gd name="connsiteY22" fmla="*/ 156927 h 612618"/>
                <a:gd name="connsiteX23" fmla="*/ 932507 w 1032573"/>
                <a:gd name="connsiteY23" fmla="*/ 57338 h 612618"/>
                <a:gd name="connsiteX24" fmla="*/ 917418 w 1032573"/>
                <a:gd name="connsiteY24" fmla="*/ 54321 h 612618"/>
                <a:gd name="connsiteX25" fmla="*/ 899311 w 1032573"/>
                <a:gd name="connsiteY25" fmla="*/ 33196 h 612618"/>
                <a:gd name="connsiteX26" fmla="*/ 878186 w 1032573"/>
                <a:gd name="connsiteY26" fmla="*/ 27160 h 612618"/>
                <a:gd name="connsiteX27" fmla="*/ 860079 w 1032573"/>
                <a:gd name="connsiteY27" fmla="*/ 0 h 612618"/>
                <a:gd name="connsiteX28" fmla="*/ 817830 w 1032573"/>
                <a:gd name="connsiteY28" fmla="*/ 21125 h 612618"/>
                <a:gd name="connsiteX29" fmla="*/ 754456 w 1032573"/>
                <a:gd name="connsiteY29" fmla="*/ 30178 h 612618"/>
                <a:gd name="connsiteX30" fmla="*/ 715224 w 1032573"/>
                <a:gd name="connsiteY30" fmla="*/ 30178 h 612618"/>
                <a:gd name="connsiteX31" fmla="*/ 654867 w 1032573"/>
                <a:gd name="connsiteY31" fmla="*/ 36214 h 612618"/>
                <a:gd name="connsiteX32" fmla="*/ 618654 w 1032573"/>
                <a:gd name="connsiteY32" fmla="*/ 18107 h 612618"/>
                <a:gd name="connsiteX33" fmla="*/ 582440 w 1032573"/>
                <a:gd name="connsiteY33" fmla="*/ 6036 h 612618"/>
                <a:gd name="connsiteX34" fmla="*/ 561315 w 1032573"/>
                <a:gd name="connsiteY34" fmla="*/ 27160 h 612618"/>
                <a:gd name="connsiteX35" fmla="*/ 576561 w 1032573"/>
                <a:gd name="connsiteY35" fmla="*/ 60356 h 612618"/>
                <a:gd name="connsiteX36" fmla="*/ 591493 w 1032573"/>
                <a:gd name="connsiteY36" fmla="*/ 84499 h 612618"/>
                <a:gd name="connsiteX37" fmla="*/ 546226 w 1032573"/>
                <a:gd name="connsiteY37" fmla="*/ 96570 h 612618"/>
                <a:gd name="connsiteX38" fmla="*/ 513030 w 1032573"/>
                <a:gd name="connsiteY38" fmla="*/ 108641 h 612618"/>
                <a:gd name="connsiteX39" fmla="*/ 459502 w 1032573"/>
                <a:gd name="connsiteY39" fmla="*/ 112933 h 612618"/>
                <a:gd name="connsiteX40" fmla="*/ 464267 w 1032573"/>
                <a:gd name="connsiteY40" fmla="*/ 181069 h 612618"/>
                <a:gd name="connsiteX41" fmla="*/ 437584 w 1032573"/>
                <a:gd name="connsiteY41" fmla="*/ 214265 h 612618"/>
                <a:gd name="connsiteX42" fmla="*/ 416459 w 1032573"/>
                <a:gd name="connsiteY42" fmla="*/ 247461 h 612618"/>
                <a:gd name="connsiteX43" fmla="*/ 392317 w 1032573"/>
                <a:gd name="connsiteY43" fmla="*/ 259533 h 612618"/>
                <a:gd name="connsiteX44" fmla="*/ 365157 w 1032573"/>
                <a:gd name="connsiteY44" fmla="*/ 235390 h 612618"/>
                <a:gd name="connsiteX45" fmla="*/ 356103 w 1032573"/>
                <a:gd name="connsiteY45" fmla="*/ 253497 h 612618"/>
                <a:gd name="connsiteX46" fmla="*/ 356103 w 1032573"/>
                <a:gd name="connsiteY46" fmla="*/ 277639 h 612618"/>
                <a:gd name="connsiteX47" fmla="*/ 356103 w 1032573"/>
                <a:gd name="connsiteY47" fmla="*/ 298764 h 612618"/>
                <a:gd name="connsiteX48" fmla="*/ 334978 w 1032573"/>
                <a:gd name="connsiteY48" fmla="*/ 286693 h 612618"/>
                <a:gd name="connsiteX49" fmla="*/ 316871 w 1032573"/>
                <a:gd name="connsiteY49" fmla="*/ 283675 h 612618"/>
                <a:gd name="connsiteX50" fmla="*/ 277640 w 1032573"/>
                <a:gd name="connsiteY50" fmla="*/ 316871 h 612618"/>
                <a:gd name="connsiteX51" fmla="*/ 262551 w 1032573"/>
                <a:gd name="connsiteY51" fmla="*/ 328942 h 612618"/>
                <a:gd name="connsiteX52" fmla="*/ 229355 w 1032573"/>
                <a:gd name="connsiteY52" fmla="*/ 334978 h 612618"/>
                <a:gd name="connsiteX53" fmla="*/ 211248 w 1032573"/>
                <a:gd name="connsiteY53" fmla="*/ 316871 h 612618"/>
                <a:gd name="connsiteX54" fmla="*/ 196158 w 1032573"/>
                <a:gd name="connsiteY54" fmla="*/ 310836 h 612618"/>
                <a:gd name="connsiteX55" fmla="*/ 132784 w 1032573"/>
                <a:gd name="connsiteY55" fmla="*/ 350067 h 612618"/>
                <a:gd name="connsiteX0" fmla="*/ 132784 w 1032573"/>
                <a:gd name="connsiteY0" fmla="*/ 350067 h 612618"/>
                <a:gd name="connsiteX1" fmla="*/ 141838 w 1032573"/>
                <a:gd name="connsiteY1" fmla="*/ 425513 h 612618"/>
                <a:gd name="connsiteX2" fmla="*/ 93553 w 1032573"/>
                <a:gd name="connsiteY2" fmla="*/ 452673 h 612618"/>
                <a:gd name="connsiteX3" fmla="*/ 90535 w 1032573"/>
                <a:gd name="connsiteY3" fmla="*/ 488887 h 612618"/>
                <a:gd name="connsiteX4" fmla="*/ 90535 w 1032573"/>
                <a:gd name="connsiteY4" fmla="*/ 503976 h 612618"/>
                <a:gd name="connsiteX5" fmla="*/ 0 w 1032573"/>
                <a:gd name="connsiteY5" fmla="*/ 482851 h 612618"/>
                <a:gd name="connsiteX6" fmla="*/ 0 w 1032573"/>
                <a:gd name="connsiteY6" fmla="*/ 570368 h 612618"/>
                <a:gd name="connsiteX7" fmla="*/ 15089 w 1032573"/>
                <a:gd name="connsiteY7" fmla="*/ 612618 h 612618"/>
                <a:gd name="connsiteX8" fmla="*/ 75446 w 1032573"/>
                <a:gd name="connsiteY8" fmla="*/ 609600 h 612618"/>
                <a:gd name="connsiteX9" fmla="*/ 135802 w 1032573"/>
                <a:gd name="connsiteY9" fmla="*/ 597529 h 612618"/>
                <a:gd name="connsiteX10" fmla="*/ 208230 w 1032573"/>
                <a:gd name="connsiteY10" fmla="*/ 564333 h 612618"/>
                <a:gd name="connsiteX11" fmla="*/ 310836 w 1032573"/>
                <a:gd name="connsiteY11" fmla="*/ 549243 h 612618"/>
                <a:gd name="connsiteX12" fmla="*/ 449656 w 1032573"/>
                <a:gd name="connsiteY12" fmla="*/ 522083 h 612618"/>
                <a:gd name="connsiteX13" fmla="*/ 624689 w 1032573"/>
                <a:gd name="connsiteY13" fmla="*/ 488887 h 612618"/>
                <a:gd name="connsiteX14" fmla="*/ 781616 w 1032573"/>
                <a:gd name="connsiteY14" fmla="*/ 464744 h 612618"/>
                <a:gd name="connsiteX15" fmla="*/ 841972 w 1032573"/>
                <a:gd name="connsiteY15" fmla="*/ 446637 h 612618"/>
                <a:gd name="connsiteX16" fmla="*/ 919330 w 1032573"/>
                <a:gd name="connsiteY16" fmla="*/ 406769 h 612618"/>
                <a:gd name="connsiteX17" fmla="*/ 951092 w 1032573"/>
                <a:gd name="connsiteY17" fmla="*/ 356103 h 612618"/>
                <a:gd name="connsiteX18" fmla="*/ 969834 w 1032573"/>
                <a:gd name="connsiteY18" fmla="*/ 308924 h 612618"/>
                <a:gd name="connsiteX19" fmla="*/ 999378 w 1032573"/>
                <a:gd name="connsiteY19" fmla="*/ 281763 h 612618"/>
                <a:gd name="connsiteX20" fmla="*/ 1032573 w 1032573"/>
                <a:gd name="connsiteY20" fmla="*/ 255709 h 612618"/>
                <a:gd name="connsiteX21" fmla="*/ 1018118 w 1032573"/>
                <a:gd name="connsiteY21" fmla="*/ 180601 h 612618"/>
                <a:gd name="connsiteX22" fmla="*/ 959667 w 1032573"/>
                <a:gd name="connsiteY22" fmla="*/ 156927 h 612618"/>
                <a:gd name="connsiteX23" fmla="*/ 932507 w 1032573"/>
                <a:gd name="connsiteY23" fmla="*/ 57338 h 612618"/>
                <a:gd name="connsiteX24" fmla="*/ 917418 w 1032573"/>
                <a:gd name="connsiteY24" fmla="*/ 54321 h 612618"/>
                <a:gd name="connsiteX25" fmla="*/ 899311 w 1032573"/>
                <a:gd name="connsiteY25" fmla="*/ 33196 h 612618"/>
                <a:gd name="connsiteX26" fmla="*/ 878186 w 1032573"/>
                <a:gd name="connsiteY26" fmla="*/ 27160 h 612618"/>
                <a:gd name="connsiteX27" fmla="*/ 860079 w 1032573"/>
                <a:gd name="connsiteY27" fmla="*/ 0 h 612618"/>
                <a:gd name="connsiteX28" fmla="*/ 817830 w 1032573"/>
                <a:gd name="connsiteY28" fmla="*/ 21125 h 612618"/>
                <a:gd name="connsiteX29" fmla="*/ 754456 w 1032573"/>
                <a:gd name="connsiteY29" fmla="*/ 30178 h 612618"/>
                <a:gd name="connsiteX30" fmla="*/ 715224 w 1032573"/>
                <a:gd name="connsiteY30" fmla="*/ 30178 h 612618"/>
                <a:gd name="connsiteX31" fmla="*/ 654867 w 1032573"/>
                <a:gd name="connsiteY31" fmla="*/ 36214 h 612618"/>
                <a:gd name="connsiteX32" fmla="*/ 618654 w 1032573"/>
                <a:gd name="connsiteY32" fmla="*/ 18107 h 612618"/>
                <a:gd name="connsiteX33" fmla="*/ 582440 w 1032573"/>
                <a:gd name="connsiteY33" fmla="*/ 6036 h 612618"/>
                <a:gd name="connsiteX34" fmla="*/ 561315 w 1032573"/>
                <a:gd name="connsiteY34" fmla="*/ 27160 h 612618"/>
                <a:gd name="connsiteX35" fmla="*/ 576561 w 1032573"/>
                <a:gd name="connsiteY35" fmla="*/ 60356 h 612618"/>
                <a:gd name="connsiteX36" fmla="*/ 579579 w 1032573"/>
                <a:gd name="connsiteY36" fmla="*/ 79738 h 612618"/>
                <a:gd name="connsiteX37" fmla="*/ 546226 w 1032573"/>
                <a:gd name="connsiteY37" fmla="*/ 96570 h 612618"/>
                <a:gd name="connsiteX38" fmla="*/ 513030 w 1032573"/>
                <a:gd name="connsiteY38" fmla="*/ 108641 h 612618"/>
                <a:gd name="connsiteX39" fmla="*/ 459502 w 1032573"/>
                <a:gd name="connsiteY39" fmla="*/ 112933 h 612618"/>
                <a:gd name="connsiteX40" fmla="*/ 464267 w 1032573"/>
                <a:gd name="connsiteY40" fmla="*/ 181069 h 612618"/>
                <a:gd name="connsiteX41" fmla="*/ 437584 w 1032573"/>
                <a:gd name="connsiteY41" fmla="*/ 214265 h 612618"/>
                <a:gd name="connsiteX42" fmla="*/ 416459 w 1032573"/>
                <a:gd name="connsiteY42" fmla="*/ 247461 h 612618"/>
                <a:gd name="connsiteX43" fmla="*/ 392317 w 1032573"/>
                <a:gd name="connsiteY43" fmla="*/ 259533 h 612618"/>
                <a:gd name="connsiteX44" fmla="*/ 365157 w 1032573"/>
                <a:gd name="connsiteY44" fmla="*/ 235390 h 612618"/>
                <a:gd name="connsiteX45" fmla="*/ 356103 w 1032573"/>
                <a:gd name="connsiteY45" fmla="*/ 253497 h 612618"/>
                <a:gd name="connsiteX46" fmla="*/ 356103 w 1032573"/>
                <a:gd name="connsiteY46" fmla="*/ 277639 h 612618"/>
                <a:gd name="connsiteX47" fmla="*/ 356103 w 1032573"/>
                <a:gd name="connsiteY47" fmla="*/ 298764 h 612618"/>
                <a:gd name="connsiteX48" fmla="*/ 334978 w 1032573"/>
                <a:gd name="connsiteY48" fmla="*/ 286693 h 612618"/>
                <a:gd name="connsiteX49" fmla="*/ 316871 w 1032573"/>
                <a:gd name="connsiteY49" fmla="*/ 283675 h 612618"/>
                <a:gd name="connsiteX50" fmla="*/ 277640 w 1032573"/>
                <a:gd name="connsiteY50" fmla="*/ 316871 h 612618"/>
                <a:gd name="connsiteX51" fmla="*/ 262551 w 1032573"/>
                <a:gd name="connsiteY51" fmla="*/ 328942 h 612618"/>
                <a:gd name="connsiteX52" fmla="*/ 229355 w 1032573"/>
                <a:gd name="connsiteY52" fmla="*/ 334978 h 612618"/>
                <a:gd name="connsiteX53" fmla="*/ 211248 w 1032573"/>
                <a:gd name="connsiteY53" fmla="*/ 316871 h 612618"/>
                <a:gd name="connsiteX54" fmla="*/ 196158 w 1032573"/>
                <a:gd name="connsiteY54" fmla="*/ 310836 h 612618"/>
                <a:gd name="connsiteX55" fmla="*/ 132784 w 1032573"/>
                <a:gd name="connsiteY55" fmla="*/ 350067 h 612618"/>
                <a:gd name="connsiteX0" fmla="*/ 132784 w 1032573"/>
                <a:gd name="connsiteY0" fmla="*/ 350067 h 612618"/>
                <a:gd name="connsiteX1" fmla="*/ 141838 w 1032573"/>
                <a:gd name="connsiteY1" fmla="*/ 425513 h 612618"/>
                <a:gd name="connsiteX2" fmla="*/ 93553 w 1032573"/>
                <a:gd name="connsiteY2" fmla="*/ 452673 h 612618"/>
                <a:gd name="connsiteX3" fmla="*/ 90535 w 1032573"/>
                <a:gd name="connsiteY3" fmla="*/ 488887 h 612618"/>
                <a:gd name="connsiteX4" fmla="*/ 90535 w 1032573"/>
                <a:gd name="connsiteY4" fmla="*/ 503976 h 612618"/>
                <a:gd name="connsiteX5" fmla="*/ 0 w 1032573"/>
                <a:gd name="connsiteY5" fmla="*/ 482851 h 612618"/>
                <a:gd name="connsiteX6" fmla="*/ 0 w 1032573"/>
                <a:gd name="connsiteY6" fmla="*/ 570368 h 612618"/>
                <a:gd name="connsiteX7" fmla="*/ 15089 w 1032573"/>
                <a:gd name="connsiteY7" fmla="*/ 612618 h 612618"/>
                <a:gd name="connsiteX8" fmla="*/ 75446 w 1032573"/>
                <a:gd name="connsiteY8" fmla="*/ 609600 h 612618"/>
                <a:gd name="connsiteX9" fmla="*/ 135802 w 1032573"/>
                <a:gd name="connsiteY9" fmla="*/ 597529 h 612618"/>
                <a:gd name="connsiteX10" fmla="*/ 208230 w 1032573"/>
                <a:gd name="connsiteY10" fmla="*/ 564333 h 612618"/>
                <a:gd name="connsiteX11" fmla="*/ 310836 w 1032573"/>
                <a:gd name="connsiteY11" fmla="*/ 549243 h 612618"/>
                <a:gd name="connsiteX12" fmla="*/ 449656 w 1032573"/>
                <a:gd name="connsiteY12" fmla="*/ 522083 h 612618"/>
                <a:gd name="connsiteX13" fmla="*/ 624689 w 1032573"/>
                <a:gd name="connsiteY13" fmla="*/ 488887 h 612618"/>
                <a:gd name="connsiteX14" fmla="*/ 781616 w 1032573"/>
                <a:gd name="connsiteY14" fmla="*/ 464744 h 612618"/>
                <a:gd name="connsiteX15" fmla="*/ 841972 w 1032573"/>
                <a:gd name="connsiteY15" fmla="*/ 446637 h 612618"/>
                <a:gd name="connsiteX16" fmla="*/ 919330 w 1032573"/>
                <a:gd name="connsiteY16" fmla="*/ 406769 h 612618"/>
                <a:gd name="connsiteX17" fmla="*/ 951092 w 1032573"/>
                <a:gd name="connsiteY17" fmla="*/ 356103 h 612618"/>
                <a:gd name="connsiteX18" fmla="*/ 969834 w 1032573"/>
                <a:gd name="connsiteY18" fmla="*/ 308924 h 612618"/>
                <a:gd name="connsiteX19" fmla="*/ 999378 w 1032573"/>
                <a:gd name="connsiteY19" fmla="*/ 281763 h 612618"/>
                <a:gd name="connsiteX20" fmla="*/ 1032573 w 1032573"/>
                <a:gd name="connsiteY20" fmla="*/ 255709 h 612618"/>
                <a:gd name="connsiteX21" fmla="*/ 1018118 w 1032573"/>
                <a:gd name="connsiteY21" fmla="*/ 180601 h 612618"/>
                <a:gd name="connsiteX22" fmla="*/ 959667 w 1032573"/>
                <a:gd name="connsiteY22" fmla="*/ 156927 h 612618"/>
                <a:gd name="connsiteX23" fmla="*/ 932507 w 1032573"/>
                <a:gd name="connsiteY23" fmla="*/ 57338 h 612618"/>
                <a:gd name="connsiteX24" fmla="*/ 917418 w 1032573"/>
                <a:gd name="connsiteY24" fmla="*/ 54321 h 612618"/>
                <a:gd name="connsiteX25" fmla="*/ 899311 w 1032573"/>
                <a:gd name="connsiteY25" fmla="*/ 33196 h 612618"/>
                <a:gd name="connsiteX26" fmla="*/ 878186 w 1032573"/>
                <a:gd name="connsiteY26" fmla="*/ 27160 h 612618"/>
                <a:gd name="connsiteX27" fmla="*/ 860079 w 1032573"/>
                <a:gd name="connsiteY27" fmla="*/ 0 h 612618"/>
                <a:gd name="connsiteX28" fmla="*/ 817830 w 1032573"/>
                <a:gd name="connsiteY28" fmla="*/ 21125 h 612618"/>
                <a:gd name="connsiteX29" fmla="*/ 754456 w 1032573"/>
                <a:gd name="connsiteY29" fmla="*/ 30178 h 612618"/>
                <a:gd name="connsiteX30" fmla="*/ 715224 w 1032573"/>
                <a:gd name="connsiteY30" fmla="*/ 30178 h 612618"/>
                <a:gd name="connsiteX31" fmla="*/ 654867 w 1032573"/>
                <a:gd name="connsiteY31" fmla="*/ 36214 h 612618"/>
                <a:gd name="connsiteX32" fmla="*/ 618654 w 1032573"/>
                <a:gd name="connsiteY32" fmla="*/ 18107 h 612618"/>
                <a:gd name="connsiteX33" fmla="*/ 582440 w 1032573"/>
                <a:gd name="connsiteY33" fmla="*/ 6036 h 612618"/>
                <a:gd name="connsiteX34" fmla="*/ 561315 w 1032573"/>
                <a:gd name="connsiteY34" fmla="*/ 27160 h 612618"/>
                <a:gd name="connsiteX35" fmla="*/ 576561 w 1032573"/>
                <a:gd name="connsiteY35" fmla="*/ 60356 h 612618"/>
                <a:gd name="connsiteX36" fmla="*/ 579579 w 1032573"/>
                <a:gd name="connsiteY36" fmla="*/ 79738 h 612618"/>
                <a:gd name="connsiteX37" fmla="*/ 546226 w 1032573"/>
                <a:gd name="connsiteY37" fmla="*/ 96570 h 612618"/>
                <a:gd name="connsiteX38" fmla="*/ 513030 w 1032573"/>
                <a:gd name="connsiteY38" fmla="*/ 108641 h 612618"/>
                <a:gd name="connsiteX39" fmla="*/ 459502 w 1032573"/>
                <a:gd name="connsiteY39" fmla="*/ 112933 h 612618"/>
                <a:gd name="connsiteX40" fmla="*/ 464267 w 1032573"/>
                <a:gd name="connsiteY40" fmla="*/ 181069 h 612618"/>
                <a:gd name="connsiteX41" fmla="*/ 437584 w 1032573"/>
                <a:gd name="connsiteY41" fmla="*/ 214265 h 612618"/>
                <a:gd name="connsiteX42" fmla="*/ 416459 w 1032573"/>
                <a:gd name="connsiteY42" fmla="*/ 247461 h 612618"/>
                <a:gd name="connsiteX43" fmla="*/ 392317 w 1032573"/>
                <a:gd name="connsiteY43" fmla="*/ 259533 h 612618"/>
                <a:gd name="connsiteX44" fmla="*/ 362773 w 1032573"/>
                <a:gd name="connsiteY44" fmla="*/ 225867 h 612618"/>
                <a:gd name="connsiteX45" fmla="*/ 356103 w 1032573"/>
                <a:gd name="connsiteY45" fmla="*/ 253497 h 612618"/>
                <a:gd name="connsiteX46" fmla="*/ 356103 w 1032573"/>
                <a:gd name="connsiteY46" fmla="*/ 277639 h 612618"/>
                <a:gd name="connsiteX47" fmla="*/ 356103 w 1032573"/>
                <a:gd name="connsiteY47" fmla="*/ 298764 h 612618"/>
                <a:gd name="connsiteX48" fmla="*/ 334978 w 1032573"/>
                <a:gd name="connsiteY48" fmla="*/ 286693 h 612618"/>
                <a:gd name="connsiteX49" fmla="*/ 316871 w 1032573"/>
                <a:gd name="connsiteY49" fmla="*/ 283675 h 612618"/>
                <a:gd name="connsiteX50" fmla="*/ 277640 w 1032573"/>
                <a:gd name="connsiteY50" fmla="*/ 316871 h 612618"/>
                <a:gd name="connsiteX51" fmla="*/ 262551 w 1032573"/>
                <a:gd name="connsiteY51" fmla="*/ 328942 h 612618"/>
                <a:gd name="connsiteX52" fmla="*/ 229355 w 1032573"/>
                <a:gd name="connsiteY52" fmla="*/ 334978 h 612618"/>
                <a:gd name="connsiteX53" fmla="*/ 211248 w 1032573"/>
                <a:gd name="connsiteY53" fmla="*/ 316871 h 612618"/>
                <a:gd name="connsiteX54" fmla="*/ 196158 w 1032573"/>
                <a:gd name="connsiteY54" fmla="*/ 310836 h 612618"/>
                <a:gd name="connsiteX55" fmla="*/ 132784 w 1032573"/>
                <a:gd name="connsiteY55" fmla="*/ 350067 h 612618"/>
                <a:gd name="connsiteX0" fmla="*/ 132784 w 1032573"/>
                <a:gd name="connsiteY0" fmla="*/ 350067 h 612618"/>
                <a:gd name="connsiteX1" fmla="*/ 141838 w 1032573"/>
                <a:gd name="connsiteY1" fmla="*/ 425513 h 612618"/>
                <a:gd name="connsiteX2" fmla="*/ 93553 w 1032573"/>
                <a:gd name="connsiteY2" fmla="*/ 452673 h 612618"/>
                <a:gd name="connsiteX3" fmla="*/ 90535 w 1032573"/>
                <a:gd name="connsiteY3" fmla="*/ 488887 h 612618"/>
                <a:gd name="connsiteX4" fmla="*/ 90535 w 1032573"/>
                <a:gd name="connsiteY4" fmla="*/ 503976 h 612618"/>
                <a:gd name="connsiteX5" fmla="*/ 0 w 1032573"/>
                <a:gd name="connsiteY5" fmla="*/ 482851 h 612618"/>
                <a:gd name="connsiteX6" fmla="*/ 0 w 1032573"/>
                <a:gd name="connsiteY6" fmla="*/ 570368 h 612618"/>
                <a:gd name="connsiteX7" fmla="*/ 15089 w 1032573"/>
                <a:gd name="connsiteY7" fmla="*/ 612618 h 612618"/>
                <a:gd name="connsiteX8" fmla="*/ 75446 w 1032573"/>
                <a:gd name="connsiteY8" fmla="*/ 609600 h 612618"/>
                <a:gd name="connsiteX9" fmla="*/ 135802 w 1032573"/>
                <a:gd name="connsiteY9" fmla="*/ 597529 h 612618"/>
                <a:gd name="connsiteX10" fmla="*/ 208230 w 1032573"/>
                <a:gd name="connsiteY10" fmla="*/ 564333 h 612618"/>
                <a:gd name="connsiteX11" fmla="*/ 310836 w 1032573"/>
                <a:gd name="connsiteY11" fmla="*/ 549243 h 612618"/>
                <a:gd name="connsiteX12" fmla="*/ 449656 w 1032573"/>
                <a:gd name="connsiteY12" fmla="*/ 522083 h 612618"/>
                <a:gd name="connsiteX13" fmla="*/ 624689 w 1032573"/>
                <a:gd name="connsiteY13" fmla="*/ 488887 h 612618"/>
                <a:gd name="connsiteX14" fmla="*/ 781616 w 1032573"/>
                <a:gd name="connsiteY14" fmla="*/ 464744 h 612618"/>
                <a:gd name="connsiteX15" fmla="*/ 841972 w 1032573"/>
                <a:gd name="connsiteY15" fmla="*/ 446637 h 612618"/>
                <a:gd name="connsiteX16" fmla="*/ 919330 w 1032573"/>
                <a:gd name="connsiteY16" fmla="*/ 406769 h 612618"/>
                <a:gd name="connsiteX17" fmla="*/ 951092 w 1032573"/>
                <a:gd name="connsiteY17" fmla="*/ 356103 h 612618"/>
                <a:gd name="connsiteX18" fmla="*/ 969834 w 1032573"/>
                <a:gd name="connsiteY18" fmla="*/ 308924 h 612618"/>
                <a:gd name="connsiteX19" fmla="*/ 999378 w 1032573"/>
                <a:gd name="connsiteY19" fmla="*/ 281763 h 612618"/>
                <a:gd name="connsiteX20" fmla="*/ 1032573 w 1032573"/>
                <a:gd name="connsiteY20" fmla="*/ 255709 h 612618"/>
                <a:gd name="connsiteX21" fmla="*/ 1018118 w 1032573"/>
                <a:gd name="connsiteY21" fmla="*/ 180601 h 612618"/>
                <a:gd name="connsiteX22" fmla="*/ 959667 w 1032573"/>
                <a:gd name="connsiteY22" fmla="*/ 156927 h 612618"/>
                <a:gd name="connsiteX23" fmla="*/ 932507 w 1032573"/>
                <a:gd name="connsiteY23" fmla="*/ 57338 h 612618"/>
                <a:gd name="connsiteX24" fmla="*/ 917418 w 1032573"/>
                <a:gd name="connsiteY24" fmla="*/ 54321 h 612618"/>
                <a:gd name="connsiteX25" fmla="*/ 899311 w 1032573"/>
                <a:gd name="connsiteY25" fmla="*/ 33196 h 612618"/>
                <a:gd name="connsiteX26" fmla="*/ 878186 w 1032573"/>
                <a:gd name="connsiteY26" fmla="*/ 27160 h 612618"/>
                <a:gd name="connsiteX27" fmla="*/ 860079 w 1032573"/>
                <a:gd name="connsiteY27" fmla="*/ 0 h 612618"/>
                <a:gd name="connsiteX28" fmla="*/ 817830 w 1032573"/>
                <a:gd name="connsiteY28" fmla="*/ 21125 h 612618"/>
                <a:gd name="connsiteX29" fmla="*/ 754456 w 1032573"/>
                <a:gd name="connsiteY29" fmla="*/ 30178 h 612618"/>
                <a:gd name="connsiteX30" fmla="*/ 715224 w 1032573"/>
                <a:gd name="connsiteY30" fmla="*/ 30178 h 612618"/>
                <a:gd name="connsiteX31" fmla="*/ 654867 w 1032573"/>
                <a:gd name="connsiteY31" fmla="*/ 36214 h 612618"/>
                <a:gd name="connsiteX32" fmla="*/ 618654 w 1032573"/>
                <a:gd name="connsiteY32" fmla="*/ 18107 h 612618"/>
                <a:gd name="connsiteX33" fmla="*/ 582440 w 1032573"/>
                <a:gd name="connsiteY33" fmla="*/ 6036 h 612618"/>
                <a:gd name="connsiteX34" fmla="*/ 561315 w 1032573"/>
                <a:gd name="connsiteY34" fmla="*/ 27160 h 612618"/>
                <a:gd name="connsiteX35" fmla="*/ 576561 w 1032573"/>
                <a:gd name="connsiteY35" fmla="*/ 60356 h 612618"/>
                <a:gd name="connsiteX36" fmla="*/ 579579 w 1032573"/>
                <a:gd name="connsiteY36" fmla="*/ 79738 h 612618"/>
                <a:gd name="connsiteX37" fmla="*/ 546226 w 1032573"/>
                <a:gd name="connsiteY37" fmla="*/ 96570 h 612618"/>
                <a:gd name="connsiteX38" fmla="*/ 513030 w 1032573"/>
                <a:gd name="connsiteY38" fmla="*/ 108641 h 612618"/>
                <a:gd name="connsiteX39" fmla="*/ 459502 w 1032573"/>
                <a:gd name="connsiteY39" fmla="*/ 112933 h 612618"/>
                <a:gd name="connsiteX40" fmla="*/ 464267 w 1032573"/>
                <a:gd name="connsiteY40" fmla="*/ 181069 h 612618"/>
                <a:gd name="connsiteX41" fmla="*/ 437584 w 1032573"/>
                <a:gd name="connsiteY41" fmla="*/ 214265 h 612618"/>
                <a:gd name="connsiteX42" fmla="*/ 416459 w 1032573"/>
                <a:gd name="connsiteY42" fmla="*/ 247461 h 612618"/>
                <a:gd name="connsiteX43" fmla="*/ 392317 w 1032573"/>
                <a:gd name="connsiteY43" fmla="*/ 259533 h 612618"/>
                <a:gd name="connsiteX44" fmla="*/ 362773 w 1032573"/>
                <a:gd name="connsiteY44" fmla="*/ 225867 h 612618"/>
                <a:gd name="connsiteX45" fmla="*/ 356103 w 1032573"/>
                <a:gd name="connsiteY45" fmla="*/ 277639 h 612618"/>
                <a:gd name="connsiteX46" fmla="*/ 356103 w 1032573"/>
                <a:gd name="connsiteY46" fmla="*/ 298764 h 612618"/>
                <a:gd name="connsiteX47" fmla="*/ 334978 w 1032573"/>
                <a:gd name="connsiteY47" fmla="*/ 286693 h 612618"/>
                <a:gd name="connsiteX48" fmla="*/ 316871 w 1032573"/>
                <a:gd name="connsiteY48" fmla="*/ 283675 h 612618"/>
                <a:gd name="connsiteX49" fmla="*/ 277640 w 1032573"/>
                <a:gd name="connsiteY49" fmla="*/ 316871 h 612618"/>
                <a:gd name="connsiteX50" fmla="*/ 262551 w 1032573"/>
                <a:gd name="connsiteY50" fmla="*/ 328942 h 612618"/>
                <a:gd name="connsiteX51" fmla="*/ 229355 w 1032573"/>
                <a:gd name="connsiteY51" fmla="*/ 334978 h 612618"/>
                <a:gd name="connsiteX52" fmla="*/ 211248 w 1032573"/>
                <a:gd name="connsiteY52" fmla="*/ 316871 h 612618"/>
                <a:gd name="connsiteX53" fmla="*/ 196158 w 1032573"/>
                <a:gd name="connsiteY53" fmla="*/ 310836 h 612618"/>
                <a:gd name="connsiteX54" fmla="*/ 132784 w 1032573"/>
                <a:gd name="connsiteY54" fmla="*/ 350067 h 612618"/>
                <a:gd name="connsiteX0" fmla="*/ 132784 w 1032573"/>
                <a:gd name="connsiteY0" fmla="*/ 350067 h 612618"/>
                <a:gd name="connsiteX1" fmla="*/ 141838 w 1032573"/>
                <a:gd name="connsiteY1" fmla="*/ 425513 h 612618"/>
                <a:gd name="connsiteX2" fmla="*/ 93553 w 1032573"/>
                <a:gd name="connsiteY2" fmla="*/ 452673 h 612618"/>
                <a:gd name="connsiteX3" fmla="*/ 90535 w 1032573"/>
                <a:gd name="connsiteY3" fmla="*/ 488887 h 612618"/>
                <a:gd name="connsiteX4" fmla="*/ 90535 w 1032573"/>
                <a:gd name="connsiteY4" fmla="*/ 503976 h 612618"/>
                <a:gd name="connsiteX5" fmla="*/ 0 w 1032573"/>
                <a:gd name="connsiteY5" fmla="*/ 482851 h 612618"/>
                <a:gd name="connsiteX6" fmla="*/ 0 w 1032573"/>
                <a:gd name="connsiteY6" fmla="*/ 570368 h 612618"/>
                <a:gd name="connsiteX7" fmla="*/ 15089 w 1032573"/>
                <a:gd name="connsiteY7" fmla="*/ 612618 h 612618"/>
                <a:gd name="connsiteX8" fmla="*/ 75446 w 1032573"/>
                <a:gd name="connsiteY8" fmla="*/ 609600 h 612618"/>
                <a:gd name="connsiteX9" fmla="*/ 135802 w 1032573"/>
                <a:gd name="connsiteY9" fmla="*/ 597529 h 612618"/>
                <a:gd name="connsiteX10" fmla="*/ 208230 w 1032573"/>
                <a:gd name="connsiteY10" fmla="*/ 564333 h 612618"/>
                <a:gd name="connsiteX11" fmla="*/ 310836 w 1032573"/>
                <a:gd name="connsiteY11" fmla="*/ 549243 h 612618"/>
                <a:gd name="connsiteX12" fmla="*/ 449656 w 1032573"/>
                <a:gd name="connsiteY12" fmla="*/ 522083 h 612618"/>
                <a:gd name="connsiteX13" fmla="*/ 624689 w 1032573"/>
                <a:gd name="connsiteY13" fmla="*/ 488887 h 612618"/>
                <a:gd name="connsiteX14" fmla="*/ 781616 w 1032573"/>
                <a:gd name="connsiteY14" fmla="*/ 464744 h 612618"/>
                <a:gd name="connsiteX15" fmla="*/ 841972 w 1032573"/>
                <a:gd name="connsiteY15" fmla="*/ 446637 h 612618"/>
                <a:gd name="connsiteX16" fmla="*/ 919330 w 1032573"/>
                <a:gd name="connsiteY16" fmla="*/ 406769 h 612618"/>
                <a:gd name="connsiteX17" fmla="*/ 951092 w 1032573"/>
                <a:gd name="connsiteY17" fmla="*/ 356103 h 612618"/>
                <a:gd name="connsiteX18" fmla="*/ 969834 w 1032573"/>
                <a:gd name="connsiteY18" fmla="*/ 308924 h 612618"/>
                <a:gd name="connsiteX19" fmla="*/ 999378 w 1032573"/>
                <a:gd name="connsiteY19" fmla="*/ 281763 h 612618"/>
                <a:gd name="connsiteX20" fmla="*/ 1032573 w 1032573"/>
                <a:gd name="connsiteY20" fmla="*/ 255709 h 612618"/>
                <a:gd name="connsiteX21" fmla="*/ 1018118 w 1032573"/>
                <a:gd name="connsiteY21" fmla="*/ 180601 h 612618"/>
                <a:gd name="connsiteX22" fmla="*/ 959667 w 1032573"/>
                <a:gd name="connsiteY22" fmla="*/ 156927 h 612618"/>
                <a:gd name="connsiteX23" fmla="*/ 932507 w 1032573"/>
                <a:gd name="connsiteY23" fmla="*/ 57338 h 612618"/>
                <a:gd name="connsiteX24" fmla="*/ 917418 w 1032573"/>
                <a:gd name="connsiteY24" fmla="*/ 54321 h 612618"/>
                <a:gd name="connsiteX25" fmla="*/ 899311 w 1032573"/>
                <a:gd name="connsiteY25" fmla="*/ 33196 h 612618"/>
                <a:gd name="connsiteX26" fmla="*/ 878186 w 1032573"/>
                <a:gd name="connsiteY26" fmla="*/ 27160 h 612618"/>
                <a:gd name="connsiteX27" fmla="*/ 860079 w 1032573"/>
                <a:gd name="connsiteY27" fmla="*/ 0 h 612618"/>
                <a:gd name="connsiteX28" fmla="*/ 817830 w 1032573"/>
                <a:gd name="connsiteY28" fmla="*/ 21125 h 612618"/>
                <a:gd name="connsiteX29" fmla="*/ 754456 w 1032573"/>
                <a:gd name="connsiteY29" fmla="*/ 30178 h 612618"/>
                <a:gd name="connsiteX30" fmla="*/ 715224 w 1032573"/>
                <a:gd name="connsiteY30" fmla="*/ 30178 h 612618"/>
                <a:gd name="connsiteX31" fmla="*/ 654867 w 1032573"/>
                <a:gd name="connsiteY31" fmla="*/ 36214 h 612618"/>
                <a:gd name="connsiteX32" fmla="*/ 618654 w 1032573"/>
                <a:gd name="connsiteY32" fmla="*/ 18107 h 612618"/>
                <a:gd name="connsiteX33" fmla="*/ 582440 w 1032573"/>
                <a:gd name="connsiteY33" fmla="*/ 6036 h 612618"/>
                <a:gd name="connsiteX34" fmla="*/ 561315 w 1032573"/>
                <a:gd name="connsiteY34" fmla="*/ 27160 h 612618"/>
                <a:gd name="connsiteX35" fmla="*/ 576561 w 1032573"/>
                <a:gd name="connsiteY35" fmla="*/ 60356 h 612618"/>
                <a:gd name="connsiteX36" fmla="*/ 579579 w 1032573"/>
                <a:gd name="connsiteY36" fmla="*/ 79738 h 612618"/>
                <a:gd name="connsiteX37" fmla="*/ 546226 w 1032573"/>
                <a:gd name="connsiteY37" fmla="*/ 96570 h 612618"/>
                <a:gd name="connsiteX38" fmla="*/ 513030 w 1032573"/>
                <a:gd name="connsiteY38" fmla="*/ 108641 h 612618"/>
                <a:gd name="connsiteX39" fmla="*/ 459502 w 1032573"/>
                <a:gd name="connsiteY39" fmla="*/ 112933 h 612618"/>
                <a:gd name="connsiteX40" fmla="*/ 464267 w 1032573"/>
                <a:gd name="connsiteY40" fmla="*/ 181069 h 612618"/>
                <a:gd name="connsiteX41" fmla="*/ 437584 w 1032573"/>
                <a:gd name="connsiteY41" fmla="*/ 214265 h 612618"/>
                <a:gd name="connsiteX42" fmla="*/ 416459 w 1032573"/>
                <a:gd name="connsiteY42" fmla="*/ 247461 h 612618"/>
                <a:gd name="connsiteX43" fmla="*/ 392317 w 1032573"/>
                <a:gd name="connsiteY43" fmla="*/ 259533 h 612618"/>
                <a:gd name="connsiteX44" fmla="*/ 362773 w 1032573"/>
                <a:gd name="connsiteY44" fmla="*/ 225867 h 612618"/>
                <a:gd name="connsiteX45" fmla="*/ 356103 w 1032573"/>
                <a:gd name="connsiteY45" fmla="*/ 298764 h 612618"/>
                <a:gd name="connsiteX46" fmla="*/ 334978 w 1032573"/>
                <a:gd name="connsiteY46" fmla="*/ 286693 h 612618"/>
                <a:gd name="connsiteX47" fmla="*/ 316871 w 1032573"/>
                <a:gd name="connsiteY47" fmla="*/ 283675 h 612618"/>
                <a:gd name="connsiteX48" fmla="*/ 277640 w 1032573"/>
                <a:gd name="connsiteY48" fmla="*/ 316871 h 612618"/>
                <a:gd name="connsiteX49" fmla="*/ 262551 w 1032573"/>
                <a:gd name="connsiteY49" fmla="*/ 328942 h 612618"/>
                <a:gd name="connsiteX50" fmla="*/ 229355 w 1032573"/>
                <a:gd name="connsiteY50" fmla="*/ 334978 h 612618"/>
                <a:gd name="connsiteX51" fmla="*/ 211248 w 1032573"/>
                <a:gd name="connsiteY51" fmla="*/ 316871 h 612618"/>
                <a:gd name="connsiteX52" fmla="*/ 196158 w 1032573"/>
                <a:gd name="connsiteY52" fmla="*/ 310836 h 612618"/>
                <a:gd name="connsiteX53" fmla="*/ 132784 w 1032573"/>
                <a:gd name="connsiteY53" fmla="*/ 350067 h 612618"/>
                <a:gd name="connsiteX0" fmla="*/ 132784 w 1032573"/>
                <a:gd name="connsiteY0" fmla="*/ 350067 h 612618"/>
                <a:gd name="connsiteX1" fmla="*/ 141838 w 1032573"/>
                <a:gd name="connsiteY1" fmla="*/ 425513 h 612618"/>
                <a:gd name="connsiteX2" fmla="*/ 93553 w 1032573"/>
                <a:gd name="connsiteY2" fmla="*/ 452673 h 612618"/>
                <a:gd name="connsiteX3" fmla="*/ 90535 w 1032573"/>
                <a:gd name="connsiteY3" fmla="*/ 488887 h 612618"/>
                <a:gd name="connsiteX4" fmla="*/ 90535 w 1032573"/>
                <a:gd name="connsiteY4" fmla="*/ 503976 h 612618"/>
                <a:gd name="connsiteX5" fmla="*/ 0 w 1032573"/>
                <a:gd name="connsiteY5" fmla="*/ 482851 h 612618"/>
                <a:gd name="connsiteX6" fmla="*/ 0 w 1032573"/>
                <a:gd name="connsiteY6" fmla="*/ 570368 h 612618"/>
                <a:gd name="connsiteX7" fmla="*/ 15089 w 1032573"/>
                <a:gd name="connsiteY7" fmla="*/ 612618 h 612618"/>
                <a:gd name="connsiteX8" fmla="*/ 75446 w 1032573"/>
                <a:gd name="connsiteY8" fmla="*/ 609600 h 612618"/>
                <a:gd name="connsiteX9" fmla="*/ 135802 w 1032573"/>
                <a:gd name="connsiteY9" fmla="*/ 597529 h 612618"/>
                <a:gd name="connsiteX10" fmla="*/ 208230 w 1032573"/>
                <a:gd name="connsiteY10" fmla="*/ 564333 h 612618"/>
                <a:gd name="connsiteX11" fmla="*/ 310836 w 1032573"/>
                <a:gd name="connsiteY11" fmla="*/ 549243 h 612618"/>
                <a:gd name="connsiteX12" fmla="*/ 449656 w 1032573"/>
                <a:gd name="connsiteY12" fmla="*/ 522083 h 612618"/>
                <a:gd name="connsiteX13" fmla="*/ 624689 w 1032573"/>
                <a:gd name="connsiteY13" fmla="*/ 488887 h 612618"/>
                <a:gd name="connsiteX14" fmla="*/ 781616 w 1032573"/>
                <a:gd name="connsiteY14" fmla="*/ 464744 h 612618"/>
                <a:gd name="connsiteX15" fmla="*/ 841972 w 1032573"/>
                <a:gd name="connsiteY15" fmla="*/ 446637 h 612618"/>
                <a:gd name="connsiteX16" fmla="*/ 919330 w 1032573"/>
                <a:gd name="connsiteY16" fmla="*/ 406769 h 612618"/>
                <a:gd name="connsiteX17" fmla="*/ 951092 w 1032573"/>
                <a:gd name="connsiteY17" fmla="*/ 356103 h 612618"/>
                <a:gd name="connsiteX18" fmla="*/ 969834 w 1032573"/>
                <a:gd name="connsiteY18" fmla="*/ 308924 h 612618"/>
                <a:gd name="connsiteX19" fmla="*/ 999378 w 1032573"/>
                <a:gd name="connsiteY19" fmla="*/ 281763 h 612618"/>
                <a:gd name="connsiteX20" fmla="*/ 1032573 w 1032573"/>
                <a:gd name="connsiteY20" fmla="*/ 255709 h 612618"/>
                <a:gd name="connsiteX21" fmla="*/ 1018118 w 1032573"/>
                <a:gd name="connsiteY21" fmla="*/ 180601 h 612618"/>
                <a:gd name="connsiteX22" fmla="*/ 959667 w 1032573"/>
                <a:gd name="connsiteY22" fmla="*/ 156927 h 612618"/>
                <a:gd name="connsiteX23" fmla="*/ 932507 w 1032573"/>
                <a:gd name="connsiteY23" fmla="*/ 57338 h 612618"/>
                <a:gd name="connsiteX24" fmla="*/ 917418 w 1032573"/>
                <a:gd name="connsiteY24" fmla="*/ 54321 h 612618"/>
                <a:gd name="connsiteX25" fmla="*/ 899311 w 1032573"/>
                <a:gd name="connsiteY25" fmla="*/ 33196 h 612618"/>
                <a:gd name="connsiteX26" fmla="*/ 878186 w 1032573"/>
                <a:gd name="connsiteY26" fmla="*/ 27160 h 612618"/>
                <a:gd name="connsiteX27" fmla="*/ 860079 w 1032573"/>
                <a:gd name="connsiteY27" fmla="*/ 0 h 612618"/>
                <a:gd name="connsiteX28" fmla="*/ 817830 w 1032573"/>
                <a:gd name="connsiteY28" fmla="*/ 21125 h 612618"/>
                <a:gd name="connsiteX29" fmla="*/ 754456 w 1032573"/>
                <a:gd name="connsiteY29" fmla="*/ 30178 h 612618"/>
                <a:gd name="connsiteX30" fmla="*/ 715224 w 1032573"/>
                <a:gd name="connsiteY30" fmla="*/ 30178 h 612618"/>
                <a:gd name="connsiteX31" fmla="*/ 654867 w 1032573"/>
                <a:gd name="connsiteY31" fmla="*/ 36214 h 612618"/>
                <a:gd name="connsiteX32" fmla="*/ 618654 w 1032573"/>
                <a:gd name="connsiteY32" fmla="*/ 18107 h 612618"/>
                <a:gd name="connsiteX33" fmla="*/ 582440 w 1032573"/>
                <a:gd name="connsiteY33" fmla="*/ 6036 h 612618"/>
                <a:gd name="connsiteX34" fmla="*/ 561315 w 1032573"/>
                <a:gd name="connsiteY34" fmla="*/ 27160 h 612618"/>
                <a:gd name="connsiteX35" fmla="*/ 576561 w 1032573"/>
                <a:gd name="connsiteY35" fmla="*/ 60356 h 612618"/>
                <a:gd name="connsiteX36" fmla="*/ 579579 w 1032573"/>
                <a:gd name="connsiteY36" fmla="*/ 79738 h 612618"/>
                <a:gd name="connsiteX37" fmla="*/ 546226 w 1032573"/>
                <a:gd name="connsiteY37" fmla="*/ 96570 h 612618"/>
                <a:gd name="connsiteX38" fmla="*/ 513030 w 1032573"/>
                <a:gd name="connsiteY38" fmla="*/ 108641 h 612618"/>
                <a:gd name="connsiteX39" fmla="*/ 459502 w 1032573"/>
                <a:gd name="connsiteY39" fmla="*/ 112933 h 612618"/>
                <a:gd name="connsiteX40" fmla="*/ 464267 w 1032573"/>
                <a:gd name="connsiteY40" fmla="*/ 181069 h 612618"/>
                <a:gd name="connsiteX41" fmla="*/ 437584 w 1032573"/>
                <a:gd name="connsiteY41" fmla="*/ 214265 h 612618"/>
                <a:gd name="connsiteX42" fmla="*/ 416459 w 1032573"/>
                <a:gd name="connsiteY42" fmla="*/ 247461 h 612618"/>
                <a:gd name="connsiteX43" fmla="*/ 392317 w 1032573"/>
                <a:gd name="connsiteY43" fmla="*/ 259533 h 612618"/>
                <a:gd name="connsiteX44" fmla="*/ 353242 w 1032573"/>
                <a:gd name="connsiteY44" fmla="*/ 223486 h 612618"/>
                <a:gd name="connsiteX45" fmla="*/ 356103 w 1032573"/>
                <a:gd name="connsiteY45" fmla="*/ 298764 h 612618"/>
                <a:gd name="connsiteX46" fmla="*/ 334978 w 1032573"/>
                <a:gd name="connsiteY46" fmla="*/ 286693 h 612618"/>
                <a:gd name="connsiteX47" fmla="*/ 316871 w 1032573"/>
                <a:gd name="connsiteY47" fmla="*/ 283675 h 612618"/>
                <a:gd name="connsiteX48" fmla="*/ 277640 w 1032573"/>
                <a:gd name="connsiteY48" fmla="*/ 316871 h 612618"/>
                <a:gd name="connsiteX49" fmla="*/ 262551 w 1032573"/>
                <a:gd name="connsiteY49" fmla="*/ 328942 h 612618"/>
                <a:gd name="connsiteX50" fmla="*/ 229355 w 1032573"/>
                <a:gd name="connsiteY50" fmla="*/ 334978 h 612618"/>
                <a:gd name="connsiteX51" fmla="*/ 211248 w 1032573"/>
                <a:gd name="connsiteY51" fmla="*/ 316871 h 612618"/>
                <a:gd name="connsiteX52" fmla="*/ 196158 w 1032573"/>
                <a:gd name="connsiteY52" fmla="*/ 310836 h 612618"/>
                <a:gd name="connsiteX53" fmla="*/ 132784 w 1032573"/>
                <a:gd name="connsiteY53" fmla="*/ 350067 h 612618"/>
                <a:gd name="connsiteX0" fmla="*/ 132784 w 1032573"/>
                <a:gd name="connsiteY0" fmla="*/ 350067 h 612618"/>
                <a:gd name="connsiteX1" fmla="*/ 141838 w 1032573"/>
                <a:gd name="connsiteY1" fmla="*/ 425513 h 612618"/>
                <a:gd name="connsiteX2" fmla="*/ 93553 w 1032573"/>
                <a:gd name="connsiteY2" fmla="*/ 452673 h 612618"/>
                <a:gd name="connsiteX3" fmla="*/ 90535 w 1032573"/>
                <a:gd name="connsiteY3" fmla="*/ 488887 h 612618"/>
                <a:gd name="connsiteX4" fmla="*/ 90535 w 1032573"/>
                <a:gd name="connsiteY4" fmla="*/ 503976 h 612618"/>
                <a:gd name="connsiteX5" fmla="*/ 0 w 1032573"/>
                <a:gd name="connsiteY5" fmla="*/ 482851 h 612618"/>
                <a:gd name="connsiteX6" fmla="*/ 0 w 1032573"/>
                <a:gd name="connsiteY6" fmla="*/ 570368 h 612618"/>
                <a:gd name="connsiteX7" fmla="*/ 15089 w 1032573"/>
                <a:gd name="connsiteY7" fmla="*/ 612618 h 612618"/>
                <a:gd name="connsiteX8" fmla="*/ 75446 w 1032573"/>
                <a:gd name="connsiteY8" fmla="*/ 609600 h 612618"/>
                <a:gd name="connsiteX9" fmla="*/ 135802 w 1032573"/>
                <a:gd name="connsiteY9" fmla="*/ 597529 h 612618"/>
                <a:gd name="connsiteX10" fmla="*/ 208230 w 1032573"/>
                <a:gd name="connsiteY10" fmla="*/ 564333 h 612618"/>
                <a:gd name="connsiteX11" fmla="*/ 310836 w 1032573"/>
                <a:gd name="connsiteY11" fmla="*/ 549243 h 612618"/>
                <a:gd name="connsiteX12" fmla="*/ 449656 w 1032573"/>
                <a:gd name="connsiteY12" fmla="*/ 522083 h 612618"/>
                <a:gd name="connsiteX13" fmla="*/ 624689 w 1032573"/>
                <a:gd name="connsiteY13" fmla="*/ 488887 h 612618"/>
                <a:gd name="connsiteX14" fmla="*/ 781616 w 1032573"/>
                <a:gd name="connsiteY14" fmla="*/ 464744 h 612618"/>
                <a:gd name="connsiteX15" fmla="*/ 841972 w 1032573"/>
                <a:gd name="connsiteY15" fmla="*/ 446637 h 612618"/>
                <a:gd name="connsiteX16" fmla="*/ 919330 w 1032573"/>
                <a:gd name="connsiteY16" fmla="*/ 406769 h 612618"/>
                <a:gd name="connsiteX17" fmla="*/ 951092 w 1032573"/>
                <a:gd name="connsiteY17" fmla="*/ 356103 h 612618"/>
                <a:gd name="connsiteX18" fmla="*/ 969834 w 1032573"/>
                <a:gd name="connsiteY18" fmla="*/ 308924 h 612618"/>
                <a:gd name="connsiteX19" fmla="*/ 999378 w 1032573"/>
                <a:gd name="connsiteY19" fmla="*/ 281763 h 612618"/>
                <a:gd name="connsiteX20" fmla="*/ 1032573 w 1032573"/>
                <a:gd name="connsiteY20" fmla="*/ 255709 h 612618"/>
                <a:gd name="connsiteX21" fmla="*/ 1018118 w 1032573"/>
                <a:gd name="connsiteY21" fmla="*/ 180601 h 612618"/>
                <a:gd name="connsiteX22" fmla="*/ 959667 w 1032573"/>
                <a:gd name="connsiteY22" fmla="*/ 156927 h 612618"/>
                <a:gd name="connsiteX23" fmla="*/ 932507 w 1032573"/>
                <a:gd name="connsiteY23" fmla="*/ 57338 h 612618"/>
                <a:gd name="connsiteX24" fmla="*/ 917418 w 1032573"/>
                <a:gd name="connsiteY24" fmla="*/ 54321 h 612618"/>
                <a:gd name="connsiteX25" fmla="*/ 899311 w 1032573"/>
                <a:gd name="connsiteY25" fmla="*/ 33196 h 612618"/>
                <a:gd name="connsiteX26" fmla="*/ 878186 w 1032573"/>
                <a:gd name="connsiteY26" fmla="*/ 27160 h 612618"/>
                <a:gd name="connsiteX27" fmla="*/ 860079 w 1032573"/>
                <a:gd name="connsiteY27" fmla="*/ 0 h 612618"/>
                <a:gd name="connsiteX28" fmla="*/ 817830 w 1032573"/>
                <a:gd name="connsiteY28" fmla="*/ 21125 h 612618"/>
                <a:gd name="connsiteX29" fmla="*/ 754456 w 1032573"/>
                <a:gd name="connsiteY29" fmla="*/ 30178 h 612618"/>
                <a:gd name="connsiteX30" fmla="*/ 715224 w 1032573"/>
                <a:gd name="connsiteY30" fmla="*/ 30178 h 612618"/>
                <a:gd name="connsiteX31" fmla="*/ 654867 w 1032573"/>
                <a:gd name="connsiteY31" fmla="*/ 36214 h 612618"/>
                <a:gd name="connsiteX32" fmla="*/ 618654 w 1032573"/>
                <a:gd name="connsiteY32" fmla="*/ 18107 h 612618"/>
                <a:gd name="connsiteX33" fmla="*/ 582440 w 1032573"/>
                <a:gd name="connsiteY33" fmla="*/ 6036 h 612618"/>
                <a:gd name="connsiteX34" fmla="*/ 561315 w 1032573"/>
                <a:gd name="connsiteY34" fmla="*/ 27160 h 612618"/>
                <a:gd name="connsiteX35" fmla="*/ 576561 w 1032573"/>
                <a:gd name="connsiteY35" fmla="*/ 60356 h 612618"/>
                <a:gd name="connsiteX36" fmla="*/ 579579 w 1032573"/>
                <a:gd name="connsiteY36" fmla="*/ 79738 h 612618"/>
                <a:gd name="connsiteX37" fmla="*/ 546226 w 1032573"/>
                <a:gd name="connsiteY37" fmla="*/ 96570 h 612618"/>
                <a:gd name="connsiteX38" fmla="*/ 513030 w 1032573"/>
                <a:gd name="connsiteY38" fmla="*/ 108641 h 612618"/>
                <a:gd name="connsiteX39" fmla="*/ 459502 w 1032573"/>
                <a:gd name="connsiteY39" fmla="*/ 112933 h 612618"/>
                <a:gd name="connsiteX40" fmla="*/ 464267 w 1032573"/>
                <a:gd name="connsiteY40" fmla="*/ 181069 h 612618"/>
                <a:gd name="connsiteX41" fmla="*/ 437584 w 1032573"/>
                <a:gd name="connsiteY41" fmla="*/ 214265 h 612618"/>
                <a:gd name="connsiteX42" fmla="*/ 416459 w 1032573"/>
                <a:gd name="connsiteY42" fmla="*/ 247461 h 612618"/>
                <a:gd name="connsiteX43" fmla="*/ 392317 w 1032573"/>
                <a:gd name="connsiteY43" fmla="*/ 259533 h 612618"/>
                <a:gd name="connsiteX44" fmla="*/ 353242 w 1032573"/>
                <a:gd name="connsiteY44" fmla="*/ 223486 h 612618"/>
                <a:gd name="connsiteX45" fmla="*/ 356103 w 1032573"/>
                <a:gd name="connsiteY45" fmla="*/ 298764 h 612618"/>
                <a:gd name="connsiteX46" fmla="*/ 334978 w 1032573"/>
                <a:gd name="connsiteY46" fmla="*/ 286693 h 612618"/>
                <a:gd name="connsiteX47" fmla="*/ 316871 w 1032573"/>
                <a:gd name="connsiteY47" fmla="*/ 283675 h 612618"/>
                <a:gd name="connsiteX48" fmla="*/ 277640 w 1032573"/>
                <a:gd name="connsiteY48" fmla="*/ 316871 h 612618"/>
                <a:gd name="connsiteX49" fmla="*/ 262551 w 1032573"/>
                <a:gd name="connsiteY49" fmla="*/ 317039 h 612618"/>
                <a:gd name="connsiteX50" fmla="*/ 229355 w 1032573"/>
                <a:gd name="connsiteY50" fmla="*/ 334978 h 612618"/>
                <a:gd name="connsiteX51" fmla="*/ 211248 w 1032573"/>
                <a:gd name="connsiteY51" fmla="*/ 316871 h 612618"/>
                <a:gd name="connsiteX52" fmla="*/ 196158 w 1032573"/>
                <a:gd name="connsiteY52" fmla="*/ 310836 h 612618"/>
                <a:gd name="connsiteX53" fmla="*/ 132784 w 1032573"/>
                <a:gd name="connsiteY53" fmla="*/ 350067 h 612618"/>
                <a:gd name="connsiteX0" fmla="*/ 132784 w 1032573"/>
                <a:gd name="connsiteY0" fmla="*/ 350067 h 612618"/>
                <a:gd name="connsiteX1" fmla="*/ 141838 w 1032573"/>
                <a:gd name="connsiteY1" fmla="*/ 425513 h 612618"/>
                <a:gd name="connsiteX2" fmla="*/ 93553 w 1032573"/>
                <a:gd name="connsiteY2" fmla="*/ 452673 h 612618"/>
                <a:gd name="connsiteX3" fmla="*/ 90535 w 1032573"/>
                <a:gd name="connsiteY3" fmla="*/ 488887 h 612618"/>
                <a:gd name="connsiteX4" fmla="*/ 90535 w 1032573"/>
                <a:gd name="connsiteY4" fmla="*/ 503976 h 612618"/>
                <a:gd name="connsiteX5" fmla="*/ 0 w 1032573"/>
                <a:gd name="connsiteY5" fmla="*/ 482851 h 612618"/>
                <a:gd name="connsiteX6" fmla="*/ 0 w 1032573"/>
                <a:gd name="connsiteY6" fmla="*/ 570368 h 612618"/>
                <a:gd name="connsiteX7" fmla="*/ 15089 w 1032573"/>
                <a:gd name="connsiteY7" fmla="*/ 612618 h 612618"/>
                <a:gd name="connsiteX8" fmla="*/ 75446 w 1032573"/>
                <a:gd name="connsiteY8" fmla="*/ 609600 h 612618"/>
                <a:gd name="connsiteX9" fmla="*/ 135802 w 1032573"/>
                <a:gd name="connsiteY9" fmla="*/ 597529 h 612618"/>
                <a:gd name="connsiteX10" fmla="*/ 208230 w 1032573"/>
                <a:gd name="connsiteY10" fmla="*/ 564333 h 612618"/>
                <a:gd name="connsiteX11" fmla="*/ 310836 w 1032573"/>
                <a:gd name="connsiteY11" fmla="*/ 549243 h 612618"/>
                <a:gd name="connsiteX12" fmla="*/ 449656 w 1032573"/>
                <a:gd name="connsiteY12" fmla="*/ 522083 h 612618"/>
                <a:gd name="connsiteX13" fmla="*/ 624689 w 1032573"/>
                <a:gd name="connsiteY13" fmla="*/ 488887 h 612618"/>
                <a:gd name="connsiteX14" fmla="*/ 781616 w 1032573"/>
                <a:gd name="connsiteY14" fmla="*/ 464744 h 612618"/>
                <a:gd name="connsiteX15" fmla="*/ 841972 w 1032573"/>
                <a:gd name="connsiteY15" fmla="*/ 446637 h 612618"/>
                <a:gd name="connsiteX16" fmla="*/ 919330 w 1032573"/>
                <a:gd name="connsiteY16" fmla="*/ 406769 h 612618"/>
                <a:gd name="connsiteX17" fmla="*/ 951092 w 1032573"/>
                <a:gd name="connsiteY17" fmla="*/ 356103 h 612618"/>
                <a:gd name="connsiteX18" fmla="*/ 969834 w 1032573"/>
                <a:gd name="connsiteY18" fmla="*/ 308924 h 612618"/>
                <a:gd name="connsiteX19" fmla="*/ 999378 w 1032573"/>
                <a:gd name="connsiteY19" fmla="*/ 281763 h 612618"/>
                <a:gd name="connsiteX20" fmla="*/ 1032573 w 1032573"/>
                <a:gd name="connsiteY20" fmla="*/ 255709 h 612618"/>
                <a:gd name="connsiteX21" fmla="*/ 1018118 w 1032573"/>
                <a:gd name="connsiteY21" fmla="*/ 180601 h 612618"/>
                <a:gd name="connsiteX22" fmla="*/ 959667 w 1032573"/>
                <a:gd name="connsiteY22" fmla="*/ 156927 h 612618"/>
                <a:gd name="connsiteX23" fmla="*/ 932507 w 1032573"/>
                <a:gd name="connsiteY23" fmla="*/ 57338 h 612618"/>
                <a:gd name="connsiteX24" fmla="*/ 917418 w 1032573"/>
                <a:gd name="connsiteY24" fmla="*/ 54321 h 612618"/>
                <a:gd name="connsiteX25" fmla="*/ 899311 w 1032573"/>
                <a:gd name="connsiteY25" fmla="*/ 33196 h 612618"/>
                <a:gd name="connsiteX26" fmla="*/ 878186 w 1032573"/>
                <a:gd name="connsiteY26" fmla="*/ 27160 h 612618"/>
                <a:gd name="connsiteX27" fmla="*/ 860079 w 1032573"/>
                <a:gd name="connsiteY27" fmla="*/ 0 h 612618"/>
                <a:gd name="connsiteX28" fmla="*/ 817830 w 1032573"/>
                <a:gd name="connsiteY28" fmla="*/ 21125 h 612618"/>
                <a:gd name="connsiteX29" fmla="*/ 754456 w 1032573"/>
                <a:gd name="connsiteY29" fmla="*/ 30178 h 612618"/>
                <a:gd name="connsiteX30" fmla="*/ 715224 w 1032573"/>
                <a:gd name="connsiteY30" fmla="*/ 30178 h 612618"/>
                <a:gd name="connsiteX31" fmla="*/ 654867 w 1032573"/>
                <a:gd name="connsiteY31" fmla="*/ 36214 h 612618"/>
                <a:gd name="connsiteX32" fmla="*/ 618654 w 1032573"/>
                <a:gd name="connsiteY32" fmla="*/ 18107 h 612618"/>
                <a:gd name="connsiteX33" fmla="*/ 582440 w 1032573"/>
                <a:gd name="connsiteY33" fmla="*/ 6036 h 612618"/>
                <a:gd name="connsiteX34" fmla="*/ 561315 w 1032573"/>
                <a:gd name="connsiteY34" fmla="*/ 27160 h 612618"/>
                <a:gd name="connsiteX35" fmla="*/ 576561 w 1032573"/>
                <a:gd name="connsiteY35" fmla="*/ 60356 h 612618"/>
                <a:gd name="connsiteX36" fmla="*/ 579579 w 1032573"/>
                <a:gd name="connsiteY36" fmla="*/ 79738 h 612618"/>
                <a:gd name="connsiteX37" fmla="*/ 546226 w 1032573"/>
                <a:gd name="connsiteY37" fmla="*/ 96570 h 612618"/>
                <a:gd name="connsiteX38" fmla="*/ 513030 w 1032573"/>
                <a:gd name="connsiteY38" fmla="*/ 108641 h 612618"/>
                <a:gd name="connsiteX39" fmla="*/ 459502 w 1032573"/>
                <a:gd name="connsiteY39" fmla="*/ 112933 h 612618"/>
                <a:gd name="connsiteX40" fmla="*/ 464267 w 1032573"/>
                <a:gd name="connsiteY40" fmla="*/ 181069 h 612618"/>
                <a:gd name="connsiteX41" fmla="*/ 437584 w 1032573"/>
                <a:gd name="connsiteY41" fmla="*/ 214265 h 612618"/>
                <a:gd name="connsiteX42" fmla="*/ 416459 w 1032573"/>
                <a:gd name="connsiteY42" fmla="*/ 247461 h 612618"/>
                <a:gd name="connsiteX43" fmla="*/ 392317 w 1032573"/>
                <a:gd name="connsiteY43" fmla="*/ 259533 h 612618"/>
                <a:gd name="connsiteX44" fmla="*/ 353242 w 1032573"/>
                <a:gd name="connsiteY44" fmla="*/ 223486 h 612618"/>
                <a:gd name="connsiteX45" fmla="*/ 356103 w 1032573"/>
                <a:gd name="connsiteY45" fmla="*/ 298764 h 612618"/>
                <a:gd name="connsiteX46" fmla="*/ 334978 w 1032573"/>
                <a:gd name="connsiteY46" fmla="*/ 286693 h 612618"/>
                <a:gd name="connsiteX47" fmla="*/ 316871 w 1032573"/>
                <a:gd name="connsiteY47" fmla="*/ 283675 h 612618"/>
                <a:gd name="connsiteX48" fmla="*/ 277640 w 1032573"/>
                <a:gd name="connsiteY48" fmla="*/ 302586 h 612618"/>
                <a:gd name="connsiteX49" fmla="*/ 262551 w 1032573"/>
                <a:gd name="connsiteY49" fmla="*/ 317039 h 612618"/>
                <a:gd name="connsiteX50" fmla="*/ 229355 w 1032573"/>
                <a:gd name="connsiteY50" fmla="*/ 334978 h 612618"/>
                <a:gd name="connsiteX51" fmla="*/ 211248 w 1032573"/>
                <a:gd name="connsiteY51" fmla="*/ 316871 h 612618"/>
                <a:gd name="connsiteX52" fmla="*/ 196158 w 1032573"/>
                <a:gd name="connsiteY52" fmla="*/ 310836 h 612618"/>
                <a:gd name="connsiteX53" fmla="*/ 132784 w 1032573"/>
                <a:gd name="connsiteY53" fmla="*/ 350067 h 612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1032573" h="612618">
                  <a:moveTo>
                    <a:pt x="132784" y="350067"/>
                  </a:moveTo>
                  <a:lnTo>
                    <a:pt x="141838" y="425513"/>
                  </a:lnTo>
                  <a:lnTo>
                    <a:pt x="93553" y="452673"/>
                  </a:lnTo>
                  <a:lnTo>
                    <a:pt x="90535" y="488887"/>
                  </a:lnTo>
                  <a:lnTo>
                    <a:pt x="90535" y="503976"/>
                  </a:lnTo>
                  <a:lnTo>
                    <a:pt x="0" y="482851"/>
                  </a:lnTo>
                  <a:lnTo>
                    <a:pt x="0" y="570368"/>
                  </a:lnTo>
                  <a:lnTo>
                    <a:pt x="15089" y="612618"/>
                  </a:lnTo>
                  <a:lnTo>
                    <a:pt x="75446" y="609600"/>
                  </a:lnTo>
                  <a:lnTo>
                    <a:pt x="135802" y="597529"/>
                  </a:lnTo>
                  <a:lnTo>
                    <a:pt x="208230" y="564333"/>
                  </a:lnTo>
                  <a:lnTo>
                    <a:pt x="310836" y="549243"/>
                  </a:lnTo>
                  <a:lnTo>
                    <a:pt x="449656" y="522083"/>
                  </a:lnTo>
                  <a:lnTo>
                    <a:pt x="624689" y="488887"/>
                  </a:lnTo>
                  <a:lnTo>
                    <a:pt x="781616" y="464744"/>
                  </a:lnTo>
                  <a:lnTo>
                    <a:pt x="841972" y="446637"/>
                  </a:lnTo>
                  <a:lnTo>
                    <a:pt x="919330" y="406769"/>
                  </a:lnTo>
                  <a:lnTo>
                    <a:pt x="951092" y="356103"/>
                  </a:lnTo>
                  <a:lnTo>
                    <a:pt x="969834" y="308924"/>
                  </a:lnTo>
                  <a:lnTo>
                    <a:pt x="999378" y="281763"/>
                  </a:lnTo>
                  <a:lnTo>
                    <a:pt x="1032573" y="255709"/>
                  </a:lnTo>
                  <a:lnTo>
                    <a:pt x="1018118" y="180601"/>
                  </a:lnTo>
                  <a:lnTo>
                    <a:pt x="959667" y="156927"/>
                  </a:lnTo>
                  <a:lnTo>
                    <a:pt x="932507" y="57338"/>
                  </a:lnTo>
                  <a:lnTo>
                    <a:pt x="917418" y="54321"/>
                  </a:lnTo>
                  <a:lnTo>
                    <a:pt x="899311" y="33196"/>
                  </a:lnTo>
                  <a:lnTo>
                    <a:pt x="878186" y="27160"/>
                  </a:lnTo>
                  <a:lnTo>
                    <a:pt x="860079" y="0"/>
                  </a:lnTo>
                  <a:lnTo>
                    <a:pt x="817830" y="21125"/>
                  </a:lnTo>
                  <a:lnTo>
                    <a:pt x="754456" y="30178"/>
                  </a:lnTo>
                  <a:lnTo>
                    <a:pt x="715224" y="30178"/>
                  </a:lnTo>
                  <a:lnTo>
                    <a:pt x="654867" y="36214"/>
                  </a:lnTo>
                  <a:lnTo>
                    <a:pt x="618654" y="18107"/>
                  </a:lnTo>
                  <a:lnTo>
                    <a:pt x="582440" y="6036"/>
                  </a:lnTo>
                  <a:lnTo>
                    <a:pt x="561315" y="27160"/>
                  </a:lnTo>
                  <a:lnTo>
                    <a:pt x="576561" y="60356"/>
                  </a:lnTo>
                  <a:lnTo>
                    <a:pt x="579579" y="79738"/>
                  </a:lnTo>
                  <a:lnTo>
                    <a:pt x="546226" y="96570"/>
                  </a:lnTo>
                  <a:lnTo>
                    <a:pt x="513030" y="108641"/>
                  </a:lnTo>
                  <a:lnTo>
                    <a:pt x="459502" y="112933"/>
                  </a:lnTo>
                  <a:lnTo>
                    <a:pt x="464267" y="181069"/>
                  </a:lnTo>
                  <a:lnTo>
                    <a:pt x="437584" y="214265"/>
                  </a:lnTo>
                  <a:lnTo>
                    <a:pt x="416459" y="247461"/>
                  </a:lnTo>
                  <a:lnTo>
                    <a:pt x="392317" y="259533"/>
                  </a:lnTo>
                  <a:lnTo>
                    <a:pt x="353242" y="223486"/>
                  </a:lnTo>
                  <a:lnTo>
                    <a:pt x="356103" y="298764"/>
                  </a:lnTo>
                  <a:lnTo>
                    <a:pt x="334978" y="286693"/>
                  </a:lnTo>
                  <a:lnTo>
                    <a:pt x="316871" y="283675"/>
                  </a:lnTo>
                  <a:lnTo>
                    <a:pt x="277640" y="302586"/>
                  </a:lnTo>
                  <a:lnTo>
                    <a:pt x="262551" y="317039"/>
                  </a:lnTo>
                  <a:lnTo>
                    <a:pt x="229355" y="334978"/>
                  </a:lnTo>
                  <a:lnTo>
                    <a:pt x="211248" y="316871"/>
                  </a:lnTo>
                  <a:lnTo>
                    <a:pt x="196158" y="310836"/>
                  </a:lnTo>
                  <a:lnTo>
                    <a:pt x="132784" y="350067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endParaRPr lang="en-GB">
                <a:solidFill>
                  <a:srgbClr val="010101"/>
                </a:solidFill>
                <a:ea typeface="ＭＳ Ｐゴシック" charset="-128"/>
              </a:endParaRPr>
            </a:p>
          </p:txBody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95000AED-2008-4DAE-AE5D-54765A78E79C}"/>
                </a:ext>
              </a:extLst>
            </p:cNvPr>
            <p:cNvSpPr/>
            <p:nvPr/>
          </p:nvSpPr>
          <p:spPr>
            <a:xfrm>
              <a:off x="5665375" y="3329346"/>
              <a:ext cx="1719805" cy="805638"/>
            </a:xfrm>
            <a:custGeom>
              <a:avLst/>
              <a:gdLst>
                <a:gd name="connsiteX0" fmla="*/ 129766 w 1273521"/>
                <a:gd name="connsiteY0" fmla="*/ 238408 h 585458"/>
                <a:gd name="connsiteX1" fmla="*/ 63374 w 1273521"/>
                <a:gd name="connsiteY1" fmla="*/ 331961 h 585458"/>
                <a:gd name="connsiteX2" fmla="*/ 63374 w 1273521"/>
                <a:gd name="connsiteY2" fmla="*/ 368174 h 585458"/>
                <a:gd name="connsiteX3" fmla="*/ 33196 w 1273521"/>
                <a:gd name="connsiteY3" fmla="*/ 452673 h 585458"/>
                <a:gd name="connsiteX4" fmla="*/ 33196 w 1273521"/>
                <a:gd name="connsiteY4" fmla="*/ 488887 h 585458"/>
                <a:gd name="connsiteX5" fmla="*/ 6036 w 1273521"/>
                <a:gd name="connsiteY5" fmla="*/ 525101 h 585458"/>
                <a:gd name="connsiteX6" fmla="*/ 6036 w 1273521"/>
                <a:gd name="connsiteY6" fmla="*/ 555279 h 585458"/>
                <a:gd name="connsiteX7" fmla="*/ 0 w 1273521"/>
                <a:gd name="connsiteY7" fmla="*/ 585458 h 585458"/>
                <a:gd name="connsiteX8" fmla="*/ 283675 w 1273521"/>
                <a:gd name="connsiteY8" fmla="*/ 540190 h 585458"/>
                <a:gd name="connsiteX9" fmla="*/ 328942 w 1273521"/>
                <a:gd name="connsiteY9" fmla="*/ 549244 h 585458"/>
                <a:gd name="connsiteX10" fmla="*/ 334978 w 1273521"/>
                <a:gd name="connsiteY10" fmla="*/ 531137 h 585458"/>
                <a:gd name="connsiteX11" fmla="*/ 365156 w 1273521"/>
                <a:gd name="connsiteY11" fmla="*/ 525101 h 585458"/>
                <a:gd name="connsiteX12" fmla="*/ 419477 w 1273521"/>
                <a:gd name="connsiteY12" fmla="*/ 497941 h 585458"/>
                <a:gd name="connsiteX13" fmla="*/ 452673 w 1273521"/>
                <a:gd name="connsiteY13" fmla="*/ 516048 h 585458"/>
                <a:gd name="connsiteX14" fmla="*/ 932507 w 1273521"/>
                <a:gd name="connsiteY14" fmla="*/ 413442 h 585458"/>
                <a:gd name="connsiteX15" fmla="*/ 905346 w 1273521"/>
                <a:gd name="connsiteY15" fmla="*/ 371192 h 585458"/>
                <a:gd name="connsiteX16" fmla="*/ 941560 w 1273521"/>
                <a:gd name="connsiteY16" fmla="*/ 344032 h 585458"/>
                <a:gd name="connsiteX17" fmla="*/ 956649 w 1273521"/>
                <a:gd name="connsiteY17" fmla="*/ 307818 h 585458"/>
                <a:gd name="connsiteX18" fmla="*/ 1017006 w 1273521"/>
                <a:gd name="connsiteY18" fmla="*/ 250479 h 585458"/>
                <a:gd name="connsiteX19" fmla="*/ 1068309 w 1273521"/>
                <a:gd name="connsiteY19" fmla="*/ 220301 h 585458"/>
                <a:gd name="connsiteX20" fmla="*/ 1101505 w 1273521"/>
                <a:gd name="connsiteY20" fmla="*/ 187105 h 585458"/>
                <a:gd name="connsiteX21" fmla="*/ 1122630 w 1273521"/>
                <a:gd name="connsiteY21" fmla="*/ 144856 h 585458"/>
                <a:gd name="connsiteX22" fmla="*/ 1167897 w 1273521"/>
                <a:gd name="connsiteY22" fmla="*/ 141838 h 585458"/>
                <a:gd name="connsiteX23" fmla="*/ 1192040 w 1273521"/>
                <a:gd name="connsiteY23" fmla="*/ 108642 h 585458"/>
                <a:gd name="connsiteX24" fmla="*/ 1207129 w 1273521"/>
                <a:gd name="connsiteY24" fmla="*/ 90535 h 585458"/>
                <a:gd name="connsiteX25" fmla="*/ 1240325 w 1273521"/>
                <a:gd name="connsiteY25" fmla="*/ 96570 h 585458"/>
                <a:gd name="connsiteX26" fmla="*/ 1270503 w 1273521"/>
                <a:gd name="connsiteY26" fmla="*/ 57339 h 585458"/>
                <a:gd name="connsiteX27" fmla="*/ 1273521 w 1273521"/>
                <a:gd name="connsiteY27" fmla="*/ 0 h 585458"/>
                <a:gd name="connsiteX28" fmla="*/ 980792 w 1273521"/>
                <a:gd name="connsiteY28" fmla="*/ 78463 h 585458"/>
                <a:gd name="connsiteX29" fmla="*/ 334978 w 1273521"/>
                <a:gd name="connsiteY29" fmla="*/ 199176 h 585458"/>
                <a:gd name="connsiteX30" fmla="*/ 274622 w 1273521"/>
                <a:gd name="connsiteY30" fmla="*/ 235390 h 585458"/>
                <a:gd name="connsiteX31" fmla="*/ 235390 w 1273521"/>
                <a:gd name="connsiteY31" fmla="*/ 238408 h 585458"/>
                <a:gd name="connsiteX32" fmla="*/ 129766 w 1273521"/>
                <a:gd name="connsiteY32" fmla="*/ 238408 h 585458"/>
                <a:gd name="connsiteX0" fmla="*/ 129766 w 1278631"/>
                <a:gd name="connsiteY0" fmla="*/ 252687 h 599737"/>
                <a:gd name="connsiteX1" fmla="*/ 63374 w 1278631"/>
                <a:gd name="connsiteY1" fmla="*/ 346240 h 599737"/>
                <a:gd name="connsiteX2" fmla="*/ 63374 w 1278631"/>
                <a:gd name="connsiteY2" fmla="*/ 382453 h 599737"/>
                <a:gd name="connsiteX3" fmla="*/ 33196 w 1278631"/>
                <a:gd name="connsiteY3" fmla="*/ 466952 h 599737"/>
                <a:gd name="connsiteX4" fmla="*/ 33196 w 1278631"/>
                <a:gd name="connsiteY4" fmla="*/ 503166 h 599737"/>
                <a:gd name="connsiteX5" fmla="*/ 6036 w 1278631"/>
                <a:gd name="connsiteY5" fmla="*/ 539380 h 599737"/>
                <a:gd name="connsiteX6" fmla="*/ 6036 w 1278631"/>
                <a:gd name="connsiteY6" fmla="*/ 569558 h 599737"/>
                <a:gd name="connsiteX7" fmla="*/ 0 w 1278631"/>
                <a:gd name="connsiteY7" fmla="*/ 599737 h 599737"/>
                <a:gd name="connsiteX8" fmla="*/ 283675 w 1278631"/>
                <a:gd name="connsiteY8" fmla="*/ 554469 h 599737"/>
                <a:gd name="connsiteX9" fmla="*/ 328942 w 1278631"/>
                <a:gd name="connsiteY9" fmla="*/ 563523 h 599737"/>
                <a:gd name="connsiteX10" fmla="*/ 334978 w 1278631"/>
                <a:gd name="connsiteY10" fmla="*/ 545416 h 599737"/>
                <a:gd name="connsiteX11" fmla="*/ 365156 w 1278631"/>
                <a:gd name="connsiteY11" fmla="*/ 539380 h 599737"/>
                <a:gd name="connsiteX12" fmla="*/ 419477 w 1278631"/>
                <a:gd name="connsiteY12" fmla="*/ 512220 h 599737"/>
                <a:gd name="connsiteX13" fmla="*/ 452673 w 1278631"/>
                <a:gd name="connsiteY13" fmla="*/ 530327 h 599737"/>
                <a:gd name="connsiteX14" fmla="*/ 932507 w 1278631"/>
                <a:gd name="connsiteY14" fmla="*/ 427721 h 599737"/>
                <a:gd name="connsiteX15" fmla="*/ 905346 w 1278631"/>
                <a:gd name="connsiteY15" fmla="*/ 385471 h 599737"/>
                <a:gd name="connsiteX16" fmla="*/ 941560 w 1278631"/>
                <a:gd name="connsiteY16" fmla="*/ 358311 h 599737"/>
                <a:gd name="connsiteX17" fmla="*/ 956649 w 1278631"/>
                <a:gd name="connsiteY17" fmla="*/ 322097 h 599737"/>
                <a:gd name="connsiteX18" fmla="*/ 1017006 w 1278631"/>
                <a:gd name="connsiteY18" fmla="*/ 264758 h 599737"/>
                <a:gd name="connsiteX19" fmla="*/ 1068309 w 1278631"/>
                <a:gd name="connsiteY19" fmla="*/ 234580 h 599737"/>
                <a:gd name="connsiteX20" fmla="*/ 1101505 w 1278631"/>
                <a:gd name="connsiteY20" fmla="*/ 201384 h 599737"/>
                <a:gd name="connsiteX21" fmla="*/ 1122630 w 1278631"/>
                <a:gd name="connsiteY21" fmla="*/ 159135 h 599737"/>
                <a:gd name="connsiteX22" fmla="*/ 1167897 w 1278631"/>
                <a:gd name="connsiteY22" fmla="*/ 156117 h 599737"/>
                <a:gd name="connsiteX23" fmla="*/ 1192040 w 1278631"/>
                <a:gd name="connsiteY23" fmla="*/ 122921 h 599737"/>
                <a:gd name="connsiteX24" fmla="*/ 1207129 w 1278631"/>
                <a:gd name="connsiteY24" fmla="*/ 104814 h 599737"/>
                <a:gd name="connsiteX25" fmla="*/ 1240325 w 1278631"/>
                <a:gd name="connsiteY25" fmla="*/ 110849 h 599737"/>
                <a:gd name="connsiteX26" fmla="*/ 1270503 w 1278631"/>
                <a:gd name="connsiteY26" fmla="*/ 71618 h 599737"/>
                <a:gd name="connsiteX27" fmla="*/ 1278631 w 1278631"/>
                <a:gd name="connsiteY27" fmla="*/ 0 h 599737"/>
                <a:gd name="connsiteX28" fmla="*/ 980792 w 1278631"/>
                <a:gd name="connsiteY28" fmla="*/ 92742 h 599737"/>
                <a:gd name="connsiteX29" fmla="*/ 334978 w 1278631"/>
                <a:gd name="connsiteY29" fmla="*/ 213455 h 599737"/>
                <a:gd name="connsiteX30" fmla="*/ 274622 w 1278631"/>
                <a:gd name="connsiteY30" fmla="*/ 249669 h 599737"/>
                <a:gd name="connsiteX31" fmla="*/ 235390 w 1278631"/>
                <a:gd name="connsiteY31" fmla="*/ 252687 h 599737"/>
                <a:gd name="connsiteX32" fmla="*/ 129766 w 1278631"/>
                <a:gd name="connsiteY32" fmla="*/ 252687 h 599737"/>
                <a:gd name="connsiteX0" fmla="*/ 98837 w 1278631"/>
                <a:gd name="connsiteY0" fmla="*/ 262065 h 599737"/>
                <a:gd name="connsiteX1" fmla="*/ 63374 w 1278631"/>
                <a:gd name="connsiteY1" fmla="*/ 346240 h 599737"/>
                <a:gd name="connsiteX2" fmla="*/ 63374 w 1278631"/>
                <a:gd name="connsiteY2" fmla="*/ 382453 h 599737"/>
                <a:gd name="connsiteX3" fmla="*/ 33196 w 1278631"/>
                <a:gd name="connsiteY3" fmla="*/ 466952 h 599737"/>
                <a:gd name="connsiteX4" fmla="*/ 33196 w 1278631"/>
                <a:gd name="connsiteY4" fmla="*/ 503166 h 599737"/>
                <a:gd name="connsiteX5" fmla="*/ 6036 w 1278631"/>
                <a:gd name="connsiteY5" fmla="*/ 539380 h 599737"/>
                <a:gd name="connsiteX6" fmla="*/ 6036 w 1278631"/>
                <a:gd name="connsiteY6" fmla="*/ 569558 h 599737"/>
                <a:gd name="connsiteX7" fmla="*/ 0 w 1278631"/>
                <a:gd name="connsiteY7" fmla="*/ 599737 h 599737"/>
                <a:gd name="connsiteX8" fmla="*/ 283675 w 1278631"/>
                <a:gd name="connsiteY8" fmla="*/ 554469 h 599737"/>
                <a:gd name="connsiteX9" fmla="*/ 328942 w 1278631"/>
                <a:gd name="connsiteY9" fmla="*/ 563523 h 599737"/>
                <a:gd name="connsiteX10" fmla="*/ 334978 w 1278631"/>
                <a:gd name="connsiteY10" fmla="*/ 545416 h 599737"/>
                <a:gd name="connsiteX11" fmla="*/ 365156 w 1278631"/>
                <a:gd name="connsiteY11" fmla="*/ 539380 h 599737"/>
                <a:gd name="connsiteX12" fmla="*/ 419477 w 1278631"/>
                <a:gd name="connsiteY12" fmla="*/ 512220 h 599737"/>
                <a:gd name="connsiteX13" fmla="*/ 452673 w 1278631"/>
                <a:gd name="connsiteY13" fmla="*/ 530327 h 599737"/>
                <a:gd name="connsiteX14" fmla="*/ 932507 w 1278631"/>
                <a:gd name="connsiteY14" fmla="*/ 427721 h 599737"/>
                <a:gd name="connsiteX15" fmla="*/ 905346 w 1278631"/>
                <a:gd name="connsiteY15" fmla="*/ 385471 h 599737"/>
                <a:gd name="connsiteX16" fmla="*/ 941560 w 1278631"/>
                <a:gd name="connsiteY16" fmla="*/ 358311 h 599737"/>
                <a:gd name="connsiteX17" fmla="*/ 956649 w 1278631"/>
                <a:gd name="connsiteY17" fmla="*/ 322097 h 599737"/>
                <a:gd name="connsiteX18" fmla="*/ 1017006 w 1278631"/>
                <a:gd name="connsiteY18" fmla="*/ 264758 h 599737"/>
                <a:gd name="connsiteX19" fmla="*/ 1068309 w 1278631"/>
                <a:gd name="connsiteY19" fmla="*/ 234580 h 599737"/>
                <a:gd name="connsiteX20" fmla="*/ 1101505 w 1278631"/>
                <a:gd name="connsiteY20" fmla="*/ 201384 h 599737"/>
                <a:gd name="connsiteX21" fmla="*/ 1122630 w 1278631"/>
                <a:gd name="connsiteY21" fmla="*/ 159135 h 599737"/>
                <a:gd name="connsiteX22" fmla="*/ 1167897 w 1278631"/>
                <a:gd name="connsiteY22" fmla="*/ 156117 h 599737"/>
                <a:gd name="connsiteX23" fmla="*/ 1192040 w 1278631"/>
                <a:gd name="connsiteY23" fmla="*/ 122921 h 599737"/>
                <a:gd name="connsiteX24" fmla="*/ 1207129 w 1278631"/>
                <a:gd name="connsiteY24" fmla="*/ 104814 h 599737"/>
                <a:gd name="connsiteX25" fmla="*/ 1240325 w 1278631"/>
                <a:gd name="connsiteY25" fmla="*/ 110849 h 599737"/>
                <a:gd name="connsiteX26" fmla="*/ 1270503 w 1278631"/>
                <a:gd name="connsiteY26" fmla="*/ 71618 h 599737"/>
                <a:gd name="connsiteX27" fmla="*/ 1278631 w 1278631"/>
                <a:gd name="connsiteY27" fmla="*/ 0 h 599737"/>
                <a:gd name="connsiteX28" fmla="*/ 980792 w 1278631"/>
                <a:gd name="connsiteY28" fmla="*/ 92742 h 599737"/>
                <a:gd name="connsiteX29" fmla="*/ 334978 w 1278631"/>
                <a:gd name="connsiteY29" fmla="*/ 213455 h 599737"/>
                <a:gd name="connsiteX30" fmla="*/ 274622 w 1278631"/>
                <a:gd name="connsiteY30" fmla="*/ 249669 h 599737"/>
                <a:gd name="connsiteX31" fmla="*/ 235390 w 1278631"/>
                <a:gd name="connsiteY31" fmla="*/ 252687 h 599737"/>
                <a:gd name="connsiteX32" fmla="*/ 98837 w 1278631"/>
                <a:gd name="connsiteY32" fmla="*/ 262065 h 599737"/>
                <a:gd name="connsiteX0" fmla="*/ 98837 w 1278631"/>
                <a:gd name="connsiteY0" fmla="*/ 262065 h 599737"/>
                <a:gd name="connsiteX1" fmla="*/ 63374 w 1278631"/>
                <a:gd name="connsiteY1" fmla="*/ 346240 h 599737"/>
                <a:gd name="connsiteX2" fmla="*/ 63374 w 1278631"/>
                <a:gd name="connsiteY2" fmla="*/ 382453 h 599737"/>
                <a:gd name="connsiteX3" fmla="*/ 33196 w 1278631"/>
                <a:gd name="connsiteY3" fmla="*/ 466952 h 599737"/>
                <a:gd name="connsiteX4" fmla="*/ 33196 w 1278631"/>
                <a:gd name="connsiteY4" fmla="*/ 503166 h 599737"/>
                <a:gd name="connsiteX5" fmla="*/ 6036 w 1278631"/>
                <a:gd name="connsiteY5" fmla="*/ 539380 h 599737"/>
                <a:gd name="connsiteX6" fmla="*/ 6036 w 1278631"/>
                <a:gd name="connsiteY6" fmla="*/ 569558 h 599737"/>
                <a:gd name="connsiteX7" fmla="*/ 0 w 1278631"/>
                <a:gd name="connsiteY7" fmla="*/ 599737 h 599737"/>
                <a:gd name="connsiteX8" fmla="*/ 283675 w 1278631"/>
                <a:gd name="connsiteY8" fmla="*/ 554469 h 599737"/>
                <a:gd name="connsiteX9" fmla="*/ 328942 w 1278631"/>
                <a:gd name="connsiteY9" fmla="*/ 563523 h 599737"/>
                <a:gd name="connsiteX10" fmla="*/ 334978 w 1278631"/>
                <a:gd name="connsiteY10" fmla="*/ 545416 h 599737"/>
                <a:gd name="connsiteX11" fmla="*/ 365156 w 1278631"/>
                <a:gd name="connsiteY11" fmla="*/ 539380 h 599737"/>
                <a:gd name="connsiteX12" fmla="*/ 419477 w 1278631"/>
                <a:gd name="connsiteY12" fmla="*/ 512220 h 599737"/>
                <a:gd name="connsiteX13" fmla="*/ 443268 w 1278631"/>
                <a:gd name="connsiteY13" fmla="*/ 539549 h 599737"/>
                <a:gd name="connsiteX14" fmla="*/ 932507 w 1278631"/>
                <a:gd name="connsiteY14" fmla="*/ 427721 h 599737"/>
                <a:gd name="connsiteX15" fmla="*/ 905346 w 1278631"/>
                <a:gd name="connsiteY15" fmla="*/ 385471 h 599737"/>
                <a:gd name="connsiteX16" fmla="*/ 941560 w 1278631"/>
                <a:gd name="connsiteY16" fmla="*/ 358311 h 599737"/>
                <a:gd name="connsiteX17" fmla="*/ 956649 w 1278631"/>
                <a:gd name="connsiteY17" fmla="*/ 322097 h 599737"/>
                <a:gd name="connsiteX18" fmla="*/ 1017006 w 1278631"/>
                <a:gd name="connsiteY18" fmla="*/ 264758 h 599737"/>
                <a:gd name="connsiteX19" fmla="*/ 1068309 w 1278631"/>
                <a:gd name="connsiteY19" fmla="*/ 234580 h 599737"/>
                <a:gd name="connsiteX20" fmla="*/ 1101505 w 1278631"/>
                <a:gd name="connsiteY20" fmla="*/ 201384 h 599737"/>
                <a:gd name="connsiteX21" fmla="*/ 1122630 w 1278631"/>
                <a:gd name="connsiteY21" fmla="*/ 159135 h 599737"/>
                <a:gd name="connsiteX22" fmla="*/ 1167897 w 1278631"/>
                <a:gd name="connsiteY22" fmla="*/ 156117 h 599737"/>
                <a:gd name="connsiteX23" fmla="*/ 1192040 w 1278631"/>
                <a:gd name="connsiteY23" fmla="*/ 122921 h 599737"/>
                <a:gd name="connsiteX24" fmla="*/ 1207129 w 1278631"/>
                <a:gd name="connsiteY24" fmla="*/ 104814 h 599737"/>
                <a:gd name="connsiteX25" fmla="*/ 1240325 w 1278631"/>
                <a:gd name="connsiteY25" fmla="*/ 110849 h 599737"/>
                <a:gd name="connsiteX26" fmla="*/ 1270503 w 1278631"/>
                <a:gd name="connsiteY26" fmla="*/ 71618 h 599737"/>
                <a:gd name="connsiteX27" fmla="*/ 1278631 w 1278631"/>
                <a:gd name="connsiteY27" fmla="*/ 0 h 599737"/>
                <a:gd name="connsiteX28" fmla="*/ 980792 w 1278631"/>
                <a:gd name="connsiteY28" fmla="*/ 92742 h 599737"/>
                <a:gd name="connsiteX29" fmla="*/ 334978 w 1278631"/>
                <a:gd name="connsiteY29" fmla="*/ 213455 h 599737"/>
                <a:gd name="connsiteX30" fmla="*/ 274622 w 1278631"/>
                <a:gd name="connsiteY30" fmla="*/ 249669 h 599737"/>
                <a:gd name="connsiteX31" fmla="*/ 235390 w 1278631"/>
                <a:gd name="connsiteY31" fmla="*/ 252687 h 599737"/>
                <a:gd name="connsiteX32" fmla="*/ 98837 w 1278631"/>
                <a:gd name="connsiteY32" fmla="*/ 262065 h 599737"/>
                <a:gd name="connsiteX0" fmla="*/ 98837 w 1278631"/>
                <a:gd name="connsiteY0" fmla="*/ 262065 h 599737"/>
                <a:gd name="connsiteX1" fmla="*/ 63374 w 1278631"/>
                <a:gd name="connsiteY1" fmla="*/ 346240 h 599737"/>
                <a:gd name="connsiteX2" fmla="*/ 63374 w 1278631"/>
                <a:gd name="connsiteY2" fmla="*/ 382453 h 599737"/>
                <a:gd name="connsiteX3" fmla="*/ 33196 w 1278631"/>
                <a:gd name="connsiteY3" fmla="*/ 466952 h 599737"/>
                <a:gd name="connsiteX4" fmla="*/ 33196 w 1278631"/>
                <a:gd name="connsiteY4" fmla="*/ 503166 h 599737"/>
                <a:gd name="connsiteX5" fmla="*/ 6036 w 1278631"/>
                <a:gd name="connsiteY5" fmla="*/ 539380 h 599737"/>
                <a:gd name="connsiteX6" fmla="*/ 6036 w 1278631"/>
                <a:gd name="connsiteY6" fmla="*/ 569558 h 599737"/>
                <a:gd name="connsiteX7" fmla="*/ 0 w 1278631"/>
                <a:gd name="connsiteY7" fmla="*/ 599737 h 599737"/>
                <a:gd name="connsiteX8" fmla="*/ 283675 w 1278631"/>
                <a:gd name="connsiteY8" fmla="*/ 554469 h 599737"/>
                <a:gd name="connsiteX9" fmla="*/ 328942 w 1278631"/>
                <a:gd name="connsiteY9" fmla="*/ 563523 h 599737"/>
                <a:gd name="connsiteX10" fmla="*/ 334978 w 1278631"/>
                <a:gd name="connsiteY10" fmla="*/ 545416 h 599737"/>
                <a:gd name="connsiteX11" fmla="*/ 365156 w 1278631"/>
                <a:gd name="connsiteY11" fmla="*/ 539380 h 599737"/>
                <a:gd name="connsiteX12" fmla="*/ 412445 w 1278631"/>
                <a:gd name="connsiteY12" fmla="*/ 511932 h 599737"/>
                <a:gd name="connsiteX13" fmla="*/ 443268 w 1278631"/>
                <a:gd name="connsiteY13" fmla="*/ 539549 h 599737"/>
                <a:gd name="connsiteX14" fmla="*/ 932507 w 1278631"/>
                <a:gd name="connsiteY14" fmla="*/ 427721 h 599737"/>
                <a:gd name="connsiteX15" fmla="*/ 905346 w 1278631"/>
                <a:gd name="connsiteY15" fmla="*/ 385471 h 599737"/>
                <a:gd name="connsiteX16" fmla="*/ 941560 w 1278631"/>
                <a:gd name="connsiteY16" fmla="*/ 358311 h 599737"/>
                <a:gd name="connsiteX17" fmla="*/ 956649 w 1278631"/>
                <a:gd name="connsiteY17" fmla="*/ 322097 h 599737"/>
                <a:gd name="connsiteX18" fmla="*/ 1017006 w 1278631"/>
                <a:gd name="connsiteY18" fmla="*/ 264758 h 599737"/>
                <a:gd name="connsiteX19" fmla="*/ 1068309 w 1278631"/>
                <a:gd name="connsiteY19" fmla="*/ 234580 h 599737"/>
                <a:gd name="connsiteX20" fmla="*/ 1101505 w 1278631"/>
                <a:gd name="connsiteY20" fmla="*/ 201384 h 599737"/>
                <a:gd name="connsiteX21" fmla="*/ 1122630 w 1278631"/>
                <a:gd name="connsiteY21" fmla="*/ 159135 h 599737"/>
                <a:gd name="connsiteX22" fmla="*/ 1167897 w 1278631"/>
                <a:gd name="connsiteY22" fmla="*/ 156117 h 599737"/>
                <a:gd name="connsiteX23" fmla="*/ 1192040 w 1278631"/>
                <a:gd name="connsiteY23" fmla="*/ 122921 h 599737"/>
                <a:gd name="connsiteX24" fmla="*/ 1207129 w 1278631"/>
                <a:gd name="connsiteY24" fmla="*/ 104814 h 599737"/>
                <a:gd name="connsiteX25" fmla="*/ 1240325 w 1278631"/>
                <a:gd name="connsiteY25" fmla="*/ 110849 h 599737"/>
                <a:gd name="connsiteX26" fmla="*/ 1270503 w 1278631"/>
                <a:gd name="connsiteY26" fmla="*/ 71618 h 599737"/>
                <a:gd name="connsiteX27" fmla="*/ 1278631 w 1278631"/>
                <a:gd name="connsiteY27" fmla="*/ 0 h 599737"/>
                <a:gd name="connsiteX28" fmla="*/ 980792 w 1278631"/>
                <a:gd name="connsiteY28" fmla="*/ 92742 h 599737"/>
                <a:gd name="connsiteX29" fmla="*/ 334978 w 1278631"/>
                <a:gd name="connsiteY29" fmla="*/ 213455 h 599737"/>
                <a:gd name="connsiteX30" fmla="*/ 274622 w 1278631"/>
                <a:gd name="connsiteY30" fmla="*/ 249669 h 599737"/>
                <a:gd name="connsiteX31" fmla="*/ 235390 w 1278631"/>
                <a:gd name="connsiteY31" fmla="*/ 252687 h 599737"/>
                <a:gd name="connsiteX32" fmla="*/ 98837 w 1278631"/>
                <a:gd name="connsiteY32" fmla="*/ 262065 h 599737"/>
                <a:gd name="connsiteX0" fmla="*/ 98837 w 1278631"/>
                <a:gd name="connsiteY0" fmla="*/ 262065 h 599737"/>
                <a:gd name="connsiteX1" fmla="*/ 63374 w 1278631"/>
                <a:gd name="connsiteY1" fmla="*/ 346240 h 599737"/>
                <a:gd name="connsiteX2" fmla="*/ 63374 w 1278631"/>
                <a:gd name="connsiteY2" fmla="*/ 382453 h 599737"/>
                <a:gd name="connsiteX3" fmla="*/ 33196 w 1278631"/>
                <a:gd name="connsiteY3" fmla="*/ 466952 h 599737"/>
                <a:gd name="connsiteX4" fmla="*/ 33196 w 1278631"/>
                <a:gd name="connsiteY4" fmla="*/ 503166 h 599737"/>
                <a:gd name="connsiteX5" fmla="*/ 6036 w 1278631"/>
                <a:gd name="connsiteY5" fmla="*/ 539380 h 599737"/>
                <a:gd name="connsiteX6" fmla="*/ 6036 w 1278631"/>
                <a:gd name="connsiteY6" fmla="*/ 569558 h 599737"/>
                <a:gd name="connsiteX7" fmla="*/ 0 w 1278631"/>
                <a:gd name="connsiteY7" fmla="*/ 599737 h 599737"/>
                <a:gd name="connsiteX8" fmla="*/ 283675 w 1278631"/>
                <a:gd name="connsiteY8" fmla="*/ 554469 h 599737"/>
                <a:gd name="connsiteX9" fmla="*/ 328942 w 1278631"/>
                <a:gd name="connsiteY9" fmla="*/ 563523 h 599737"/>
                <a:gd name="connsiteX10" fmla="*/ 334978 w 1278631"/>
                <a:gd name="connsiteY10" fmla="*/ 545416 h 599737"/>
                <a:gd name="connsiteX11" fmla="*/ 365156 w 1278631"/>
                <a:gd name="connsiteY11" fmla="*/ 539380 h 599737"/>
                <a:gd name="connsiteX12" fmla="*/ 414939 w 1278631"/>
                <a:gd name="connsiteY12" fmla="*/ 521164 h 599737"/>
                <a:gd name="connsiteX13" fmla="*/ 443268 w 1278631"/>
                <a:gd name="connsiteY13" fmla="*/ 539549 h 599737"/>
                <a:gd name="connsiteX14" fmla="*/ 932507 w 1278631"/>
                <a:gd name="connsiteY14" fmla="*/ 427721 h 599737"/>
                <a:gd name="connsiteX15" fmla="*/ 905346 w 1278631"/>
                <a:gd name="connsiteY15" fmla="*/ 385471 h 599737"/>
                <a:gd name="connsiteX16" fmla="*/ 941560 w 1278631"/>
                <a:gd name="connsiteY16" fmla="*/ 358311 h 599737"/>
                <a:gd name="connsiteX17" fmla="*/ 956649 w 1278631"/>
                <a:gd name="connsiteY17" fmla="*/ 322097 h 599737"/>
                <a:gd name="connsiteX18" fmla="*/ 1017006 w 1278631"/>
                <a:gd name="connsiteY18" fmla="*/ 264758 h 599737"/>
                <a:gd name="connsiteX19" fmla="*/ 1068309 w 1278631"/>
                <a:gd name="connsiteY19" fmla="*/ 234580 h 599737"/>
                <a:gd name="connsiteX20" fmla="*/ 1101505 w 1278631"/>
                <a:gd name="connsiteY20" fmla="*/ 201384 h 599737"/>
                <a:gd name="connsiteX21" fmla="*/ 1122630 w 1278631"/>
                <a:gd name="connsiteY21" fmla="*/ 159135 h 599737"/>
                <a:gd name="connsiteX22" fmla="*/ 1167897 w 1278631"/>
                <a:gd name="connsiteY22" fmla="*/ 156117 h 599737"/>
                <a:gd name="connsiteX23" fmla="*/ 1192040 w 1278631"/>
                <a:gd name="connsiteY23" fmla="*/ 122921 h 599737"/>
                <a:gd name="connsiteX24" fmla="*/ 1207129 w 1278631"/>
                <a:gd name="connsiteY24" fmla="*/ 104814 h 599737"/>
                <a:gd name="connsiteX25" fmla="*/ 1240325 w 1278631"/>
                <a:gd name="connsiteY25" fmla="*/ 110849 h 599737"/>
                <a:gd name="connsiteX26" fmla="*/ 1270503 w 1278631"/>
                <a:gd name="connsiteY26" fmla="*/ 71618 h 599737"/>
                <a:gd name="connsiteX27" fmla="*/ 1278631 w 1278631"/>
                <a:gd name="connsiteY27" fmla="*/ 0 h 599737"/>
                <a:gd name="connsiteX28" fmla="*/ 980792 w 1278631"/>
                <a:gd name="connsiteY28" fmla="*/ 92742 h 599737"/>
                <a:gd name="connsiteX29" fmla="*/ 334978 w 1278631"/>
                <a:gd name="connsiteY29" fmla="*/ 213455 h 599737"/>
                <a:gd name="connsiteX30" fmla="*/ 274622 w 1278631"/>
                <a:gd name="connsiteY30" fmla="*/ 249669 h 599737"/>
                <a:gd name="connsiteX31" fmla="*/ 235390 w 1278631"/>
                <a:gd name="connsiteY31" fmla="*/ 252687 h 599737"/>
                <a:gd name="connsiteX32" fmla="*/ 98837 w 1278631"/>
                <a:gd name="connsiteY32" fmla="*/ 262065 h 599737"/>
                <a:gd name="connsiteX0" fmla="*/ 98837 w 1278631"/>
                <a:gd name="connsiteY0" fmla="*/ 262065 h 599737"/>
                <a:gd name="connsiteX1" fmla="*/ 63374 w 1278631"/>
                <a:gd name="connsiteY1" fmla="*/ 346240 h 599737"/>
                <a:gd name="connsiteX2" fmla="*/ 63374 w 1278631"/>
                <a:gd name="connsiteY2" fmla="*/ 382453 h 599737"/>
                <a:gd name="connsiteX3" fmla="*/ 33196 w 1278631"/>
                <a:gd name="connsiteY3" fmla="*/ 466952 h 599737"/>
                <a:gd name="connsiteX4" fmla="*/ 33196 w 1278631"/>
                <a:gd name="connsiteY4" fmla="*/ 503166 h 599737"/>
                <a:gd name="connsiteX5" fmla="*/ 6036 w 1278631"/>
                <a:gd name="connsiteY5" fmla="*/ 539380 h 599737"/>
                <a:gd name="connsiteX6" fmla="*/ 6036 w 1278631"/>
                <a:gd name="connsiteY6" fmla="*/ 569558 h 599737"/>
                <a:gd name="connsiteX7" fmla="*/ 0 w 1278631"/>
                <a:gd name="connsiteY7" fmla="*/ 599737 h 599737"/>
                <a:gd name="connsiteX8" fmla="*/ 283675 w 1278631"/>
                <a:gd name="connsiteY8" fmla="*/ 554469 h 599737"/>
                <a:gd name="connsiteX9" fmla="*/ 328942 w 1278631"/>
                <a:gd name="connsiteY9" fmla="*/ 563523 h 599737"/>
                <a:gd name="connsiteX10" fmla="*/ 334978 w 1278631"/>
                <a:gd name="connsiteY10" fmla="*/ 545416 h 599737"/>
                <a:gd name="connsiteX11" fmla="*/ 365156 w 1278631"/>
                <a:gd name="connsiteY11" fmla="*/ 539380 h 599737"/>
                <a:gd name="connsiteX12" fmla="*/ 414939 w 1278631"/>
                <a:gd name="connsiteY12" fmla="*/ 521164 h 599737"/>
                <a:gd name="connsiteX13" fmla="*/ 443268 w 1278631"/>
                <a:gd name="connsiteY13" fmla="*/ 539549 h 599737"/>
                <a:gd name="connsiteX14" fmla="*/ 932507 w 1278631"/>
                <a:gd name="connsiteY14" fmla="*/ 427721 h 599737"/>
                <a:gd name="connsiteX15" fmla="*/ 905346 w 1278631"/>
                <a:gd name="connsiteY15" fmla="*/ 385471 h 599737"/>
                <a:gd name="connsiteX16" fmla="*/ 941560 w 1278631"/>
                <a:gd name="connsiteY16" fmla="*/ 358311 h 599737"/>
                <a:gd name="connsiteX17" fmla="*/ 956649 w 1278631"/>
                <a:gd name="connsiteY17" fmla="*/ 322097 h 599737"/>
                <a:gd name="connsiteX18" fmla="*/ 1017006 w 1278631"/>
                <a:gd name="connsiteY18" fmla="*/ 264758 h 599737"/>
                <a:gd name="connsiteX19" fmla="*/ 1068309 w 1278631"/>
                <a:gd name="connsiteY19" fmla="*/ 234580 h 599737"/>
                <a:gd name="connsiteX20" fmla="*/ 1101505 w 1278631"/>
                <a:gd name="connsiteY20" fmla="*/ 201384 h 599737"/>
                <a:gd name="connsiteX21" fmla="*/ 1141254 w 1278631"/>
                <a:gd name="connsiteY21" fmla="*/ 170765 h 599737"/>
                <a:gd name="connsiteX22" fmla="*/ 1167897 w 1278631"/>
                <a:gd name="connsiteY22" fmla="*/ 156117 h 599737"/>
                <a:gd name="connsiteX23" fmla="*/ 1192040 w 1278631"/>
                <a:gd name="connsiteY23" fmla="*/ 122921 h 599737"/>
                <a:gd name="connsiteX24" fmla="*/ 1207129 w 1278631"/>
                <a:gd name="connsiteY24" fmla="*/ 104814 h 599737"/>
                <a:gd name="connsiteX25" fmla="*/ 1240325 w 1278631"/>
                <a:gd name="connsiteY25" fmla="*/ 110849 h 599737"/>
                <a:gd name="connsiteX26" fmla="*/ 1270503 w 1278631"/>
                <a:gd name="connsiteY26" fmla="*/ 71618 h 599737"/>
                <a:gd name="connsiteX27" fmla="*/ 1278631 w 1278631"/>
                <a:gd name="connsiteY27" fmla="*/ 0 h 599737"/>
                <a:gd name="connsiteX28" fmla="*/ 980792 w 1278631"/>
                <a:gd name="connsiteY28" fmla="*/ 92742 h 599737"/>
                <a:gd name="connsiteX29" fmla="*/ 334978 w 1278631"/>
                <a:gd name="connsiteY29" fmla="*/ 213455 h 599737"/>
                <a:gd name="connsiteX30" fmla="*/ 274622 w 1278631"/>
                <a:gd name="connsiteY30" fmla="*/ 249669 h 599737"/>
                <a:gd name="connsiteX31" fmla="*/ 235390 w 1278631"/>
                <a:gd name="connsiteY31" fmla="*/ 252687 h 599737"/>
                <a:gd name="connsiteX32" fmla="*/ 98837 w 1278631"/>
                <a:gd name="connsiteY32" fmla="*/ 262065 h 599737"/>
                <a:gd name="connsiteX0" fmla="*/ 98837 w 1278631"/>
                <a:gd name="connsiteY0" fmla="*/ 262065 h 599737"/>
                <a:gd name="connsiteX1" fmla="*/ 63374 w 1278631"/>
                <a:gd name="connsiteY1" fmla="*/ 346240 h 599737"/>
                <a:gd name="connsiteX2" fmla="*/ 63374 w 1278631"/>
                <a:gd name="connsiteY2" fmla="*/ 382453 h 599737"/>
                <a:gd name="connsiteX3" fmla="*/ 33196 w 1278631"/>
                <a:gd name="connsiteY3" fmla="*/ 466952 h 599737"/>
                <a:gd name="connsiteX4" fmla="*/ 33196 w 1278631"/>
                <a:gd name="connsiteY4" fmla="*/ 503166 h 599737"/>
                <a:gd name="connsiteX5" fmla="*/ 6036 w 1278631"/>
                <a:gd name="connsiteY5" fmla="*/ 539380 h 599737"/>
                <a:gd name="connsiteX6" fmla="*/ 6036 w 1278631"/>
                <a:gd name="connsiteY6" fmla="*/ 569558 h 599737"/>
                <a:gd name="connsiteX7" fmla="*/ 0 w 1278631"/>
                <a:gd name="connsiteY7" fmla="*/ 599737 h 599737"/>
                <a:gd name="connsiteX8" fmla="*/ 283675 w 1278631"/>
                <a:gd name="connsiteY8" fmla="*/ 554469 h 599737"/>
                <a:gd name="connsiteX9" fmla="*/ 328942 w 1278631"/>
                <a:gd name="connsiteY9" fmla="*/ 563523 h 599737"/>
                <a:gd name="connsiteX10" fmla="*/ 334978 w 1278631"/>
                <a:gd name="connsiteY10" fmla="*/ 545416 h 599737"/>
                <a:gd name="connsiteX11" fmla="*/ 365156 w 1278631"/>
                <a:gd name="connsiteY11" fmla="*/ 539380 h 599737"/>
                <a:gd name="connsiteX12" fmla="*/ 414939 w 1278631"/>
                <a:gd name="connsiteY12" fmla="*/ 521164 h 599737"/>
                <a:gd name="connsiteX13" fmla="*/ 443268 w 1278631"/>
                <a:gd name="connsiteY13" fmla="*/ 539549 h 599737"/>
                <a:gd name="connsiteX14" fmla="*/ 932507 w 1278631"/>
                <a:gd name="connsiteY14" fmla="*/ 427721 h 599737"/>
                <a:gd name="connsiteX15" fmla="*/ 905346 w 1278631"/>
                <a:gd name="connsiteY15" fmla="*/ 385471 h 599737"/>
                <a:gd name="connsiteX16" fmla="*/ 941560 w 1278631"/>
                <a:gd name="connsiteY16" fmla="*/ 358311 h 599737"/>
                <a:gd name="connsiteX17" fmla="*/ 956649 w 1278631"/>
                <a:gd name="connsiteY17" fmla="*/ 322097 h 599737"/>
                <a:gd name="connsiteX18" fmla="*/ 1017006 w 1278631"/>
                <a:gd name="connsiteY18" fmla="*/ 264758 h 599737"/>
                <a:gd name="connsiteX19" fmla="*/ 1068309 w 1278631"/>
                <a:gd name="connsiteY19" fmla="*/ 234580 h 599737"/>
                <a:gd name="connsiteX20" fmla="*/ 1099176 w 1278631"/>
                <a:gd name="connsiteY20" fmla="*/ 173472 h 599737"/>
                <a:gd name="connsiteX21" fmla="*/ 1141254 w 1278631"/>
                <a:gd name="connsiteY21" fmla="*/ 170765 h 599737"/>
                <a:gd name="connsiteX22" fmla="*/ 1167897 w 1278631"/>
                <a:gd name="connsiteY22" fmla="*/ 156117 h 599737"/>
                <a:gd name="connsiteX23" fmla="*/ 1192040 w 1278631"/>
                <a:gd name="connsiteY23" fmla="*/ 122921 h 599737"/>
                <a:gd name="connsiteX24" fmla="*/ 1207129 w 1278631"/>
                <a:gd name="connsiteY24" fmla="*/ 104814 h 599737"/>
                <a:gd name="connsiteX25" fmla="*/ 1240325 w 1278631"/>
                <a:gd name="connsiteY25" fmla="*/ 110849 h 599737"/>
                <a:gd name="connsiteX26" fmla="*/ 1270503 w 1278631"/>
                <a:gd name="connsiteY26" fmla="*/ 71618 h 599737"/>
                <a:gd name="connsiteX27" fmla="*/ 1278631 w 1278631"/>
                <a:gd name="connsiteY27" fmla="*/ 0 h 599737"/>
                <a:gd name="connsiteX28" fmla="*/ 980792 w 1278631"/>
                <a:gd name="connsiteY28" fmla="*/ 92742 h 599737"/>
                <a:gd name="connsiteX29" fmla="*/ 334978 w 1278631"/>
                <a:gd name="connsiteY29" fmla="*/ 213455 h 599737"/>
                <a:gd name="connsiteX30" fmla="*/ 274622 w 1278631"/>
                <a:gd name="connsiteY30" fmla="*/ 249669 h 599737"/>
                <a:gd name="connsiteX31" fmla="*/ 235390 w 1278631"/>
                <a:gd name="connsiteY31" fmla="*/ 252687 h 599737"/>
                <a:gd name="connsiteX32" fmla="*/ 98837 w 1278631"/>
                <a:gd name="connsiteY32" fmla="*/ 262065 h 599737"/>
                <a:gd name="connsiteX0" fmla="*/ 98837 w 1278631"/>
                <a:gd name="connsiteY0" fmla="*/ 262065 h 599737"/>
                <a:gd name="connsiteX1" fmla="*/ 63374 w 1278631"/>
                <a:gd name="connsiteY1" fmla="*/ 346240 h 599737"/>
                <a:gd name="connsiteX2" fmla="*/ 63374 w 1278631"/>
                <a:gd name="connsiteY2" fmla="*/ 382453 h 599737"/>
                <a:gd name="connsiteX3" fmla="*/ 33196 w 1278631"/>
                <a:gd name="connsiteY3" fmla="*/ 466952 h 599737"/>
                <a:gd name="connsiteX4" fmla="*/ 33196 w 1278631"/>
                <a:gd name="connsiteY4" fmla="*/ 503166 h 599737"/>
                <a:gd name="connsiteX5" fmla="*/ 6036 w 1278631"/>
                <a:gd name="connsiteY5" fmla="*/ 539380 h 599737"/>
                <a:gd name="connsiteX6" fmla="*/ 6036 w 1278631"/>
                <a:gd name="connsiteY6" fmla="*/ 569558 h 599737"/>
                <a:gd name="connsiteX7" fmla="*/ 0 w 1278631"/>
                <a:gd name="connsiteY7" fmla="*/ 599737 h 599737"/>
                <a:gd name="connsiteX8" fmla="*/ 283675 w 1278631"/>
                <a:gd name="connsiteY8" fmla="*/ 554469 h 599737"/>
                <a:gd name="connsiteX9" fmla="*/ 328942 w 1278631"/>
                <a:gd name="connsiteY9" fmla="*/ 563523 h 599737"/>
                <a:gd name="connsiteX10" fmla="*/ 334978 w 1278631"/>
                <a:gd name="connsiteY10" fmla="*/ 545416 h 599737"/>
                <a:gd name="connsiteX11" fmla="*/ 365156 w 1278631"/>
                <a:gd name="connsiteY11" fmla="*/ 539380 h 599737"/>
                <a:gd name="connsiteX12" fmla="*/ 414939 w 1278631"/>
                <a:gd name="connsiteY12" fmla="*/ 521164 h 599737"/>
                <a:gd name="connsiteX13" fmla="*/ 443268 w 1278631"/>
                <a:gd name="connsiteY13" fmla="*/ 539549 h 599737"/>
                <a:gd name="connsiteX14" fmla="*/ 932507 w 1278631"/>
                <a:gd name="connsiteY14" fmla="*/ 427721 h 599737"/>
                <a:gd name="connsiteX15" fmla="*/ 905346 w 1278631"/>
                <a:gd name="connsiteY15" fmla="*/ 385471 h 599737"/>
                <a:gd name="connsiteX16" fmla="*/ 941560 w 1278631"/>
                <a:gd name="connsiteY16" fmla="*/ 358311 h 599737"/>
                <a:gd name="connsiteX17" fmla="*/ 956649 w 1278631"/>
                <a:gd name="connsiteY17" fmla="*/ 322097 h 599737"/>
                <a:gd name="connsiteX18" fmla="*/ 1017006 w 1278631"/>
                <a:gd name="connsiteY18" fmla="*/ 264758 h 599737"/>
                <a:gd name="connsiteX19" fmla="*/ 1068309 w 1278631"/>
                <a:gd name="connsiteY19" fmla="*/ 234580 h 599737"/>
                <a:gd name="connsiteX20" fmla="*/ 1099176 w 1278631"/>
                <a:gd name="connsiteY20" fmla="*/ 173472 h 599737"/>
                <a:gd name="connsiteX21" fmla="*/ 1141254 w 1278631"/>
                <a:gd name="connsiteY21" fmla="*/ 170765 h 599737"/>
                <a:gd name="connsiteX22" fmla="*/ 1167897 w 1278631"/>
                <a:gd name="connsiteY22" fmla="*/ 156117 h 599737"/>
                <a:gd name="connsiteX23" fmla="*/ 1192040 w 1278631"/>
                <a:gd name="connsiteY23" fmla="*/ 122921 h 599737"/>
                <a:gd name="connsiteX24" fmla="*/ 1211785 w 1278631"/>
                <a:gd name="connsiteY24" fmla="*/ 123423 h 599737"/>
                <a:gd name="connsiteX25" fmla="*/ 1240325 w 1278631"/>
                <a:gd name="connsiteY25" fmla="*/ 110849 h 599737"/>
                <a:gd name="connsiteX26" fmla="*/ 1270503 w 1278631"/>
                <a:gd name="connsiteY26" fmla="*/ 71618 h 599737"/>
                <a:gd name="connsiteX27" fmla="*/ 1278631 w 1278631"/>
                <a:gd name="connsiteY27" fmla="*/ 0 h 599737"/>
                <a:gd name="connsiteX28" fmla="*/ 980792 w 1278631"/>
                <a:gd name="connsiteY28" fmla="*/ 92742 h 599737"/>
                <a:gd name="connsiteX29" fmla="*/ 334978 w 1278631"/>
                <a:gd name="connsiteY29" fmla="*/ 213455 h 599737"/>
                <a:gd name="connsiteX30" fmla="*/ 274622 w 1278631"/>
                <a:gd name="connsiteY30" fmla="*/ 249669 h 599737"/>
                <a:gd name="connsiteX31" fmla="*/ 235390 w 1278631"/>
                <a:gd name="connsiteY31" fmla="*/ 252687 h 599737"/>
                <a:gd name="connsiteX32" fmla="*/ 98837 w 1278631"/>
                <a:gd name="connsiteY32" fmla="*/ 262065 h 599737"/>
                <a:gd name="connsiteX0" fmla="*/ 98837 w 1278631"/>
                <a:gd name="connsiteY0" fmla="*/ 262065 h 599737"/>
                <a:gd name="connsiteX1" fmla="*/ 63374 w 1278631"/>
                <a:gd name="connsiteY1" fmla="*/ 346240 h 599737"/>
                <a:gd name="connsiteX2" fmla="*/ 63374 w 1278631"/>
                <a:gd name="connsiteY2" fmla="*/ 382453 h 599737"/>
                <a:gd name="connsiteX3" fmla="*/ 33196 w 1278631"/>
                <a:gd name="connsiteY3" fmla="*/ 466952 h 599737"/>
                <a:gd name="connsiteX4" fmla="*/ 33196 w 1278631"/>
                <a:gd name="connsiteY4" fmla="*/ 503166 h 599737"/>
                <a:gd name="connsiteX5" fmla="*/ 6036 w 1278631"/>
                <a:gd name="connsiteY5" fmla="*/ 539380 h 599737"/>
                <a:gd name="connsiteX6" fmla="*/ 6036 w 1278631"/>
                <a:gd name="connsiteY6" fmla="*/ 569558 h 599737"/>
                <a:gd name="connsiteX7" fmla="*/ 0 w 1278631"/>
                <a:gd name="connsiteY7" fmla="*/ 599737 h 599737"/>
                <a:gd name="connsiteX8" fmla="*/ 283675 w 1278631"/>
                <a:gd name="connsiteY8" fmla="*/ 554469 h 599737"/>
                <a:gd name="connsiteX9" fmla="*/ 328942 w 1278631"/>
                <a:gd name="connsiteY9" fmla="*/ 563523 h 599737"/>
                <a:gd name="connsiteX10" fmla="*/ 334978 w 1278631"/>
                <a:gd name="connsiteY10" fmla="*/ 545416 h 599737"/>
                <a:gd name="connsiteX11" fmla="*/ 365156 w 1278631"/>
                <a:gd name="connsiteY11" fmla="*/ 539380 h 599737"/>
                <a:gd name="connsiteX12" fmla="*/ 414939 w 1278631"/>
                <a:gd name="connsiteY12" fmla="*/ 521164 h 599737"/>
                <a:gd name="connsiteX13" fmla="*/ 443268 w 1278631"/>
                <a:gd name="connsiteY13" fmla="*/ 539549 h 599737"/>
                <a:gd name="connsiteX14" fmla="*/ 932507 w 1278631"/>
                <a:gd name="connsiteY14" fmla="*/ 427721 h 599737"/>
                <a:gd name="connsiteX15" fmla="*/ 905346 w 1278631"/>
                <a:gd name="connsiteY15" fmla="*/ 385471 h 599737"/>
                <a:gd name="connsiteX16" fmla="*/ 941560 w 1278631"/>
                <a:gd name="connsiteY16" fmla="*/ 358311 h 599737"/>
                <a:gd name="connsiteX17" fmla="*/ 956649 w 1278631"/>
                <a:gd name="connsiteY17" fmla="*/ 322097 h 599737"/>
                <a:gd name="connsiteX18" fmla="*/ 1017006 w 1278631"/>
                <a:gd name="connsiteY18" fmla="*/ 264758 h 599737"/>
                <a:gd name="connsiteX19" fmla="*/ 1068309 w 1278631"/>
                <a:gd name="connsiteY19" fmla="*/ 234580 h 599737"/>
                <a:gd name="connsiteX20" fmla="*/ 1099176 w 1278631"/>
                <a:gd name="connsiteY20" fmla="*/ 173472 h 599737"/>
                <a:gd name="connsiteX21" fmla="*/ 1141254 w 1278631"/>
                <a:gd name="connsiteY21" fmla="*/ 170765 h 599737"/>
                <a:gd name="connsiteX22" fmla="*/ 1177209 w 1278631"/>
                <a:gd name="connsiteY22" fmla="*/ 135183 h 599737"/>
                <a:gd name="connsiteX23" fmla="*/ 1192040 w 1278631"/>
                <a:gd name="connsiteY23" fmla="*/ 122921 h 599737"/>
                <a:gd name="connsiteX24" fmla="*/ 1211785 w 1278631"/>
                <a:gd name="connsiteY24" fmla="*/ 123423 h 599737"/>
                <a:gd name="connsiteX25" fmla="*/ 1240325 w 1278631"/>
                <a:gd name="connsiteY25" fmla="*/ 110849 h 599737"/>
                <a:gd name="connsiteX26" fmla="*/ 1270503 w 1278631"/>
                <a:gd name="connsiteY26" fmla="*/ 71618 h 599737"/>
                <a:gd name="connsiteX27" fmla="*/ 1278631 w 1278631"/>
                <a:gd name="connsiteY27" fmla="*/ 0 h 599737"/>
                <a:gd name="connsiteX28" fmla="*/ 980792 w 1278631"/>
                <a:gd name="connsiteY28" fmla="*/ 92742 h 599737"/>
                <a:gd name="connsiteX29" fmla="*/ 334978 w 1278631"/>
                <a:gd name="connsiteY29" fmla="*/ 213455 h 599737"/>
                <a:gd name="connsiteX30" fmla="*/ 274622 w 1278631"/>
                <a:gd name="connsiteY30" fmla="*/ 249669 h 599737"/>
                <a:gd name="connsiteX31" fmla="*/ 235390 w 1278631"/>
                <a:gd name="connsiteY31" fmla="*/ 252687 h 599737"/>
                <a:gd name="connsiteX32" fmla="*/ 98837 w 1278631"/>
                <a:gd name="connsiteY32" fmla="*/ 262065 h 599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278631" h="599737">
                  <a:moveTo>
                    <a:pt x="98837" y="262065"/>
                  </a:moveTo>
                  <a:lnTo>
                    <a:pt x="63374" y="346240"/>
                  </a:lnTo>
                  <a:lnTo>
                    <a:pt x="63374" y="382453"/>
                  </a:lnTo>
                  <a:lnTo>
                    <a:pt x="33196" y="466952"/>
                  </a:lnTo>
                  <a:lnTo>
                    <a:pt x="33196" y="503166"/>
                  </a:lnTo>
                  <a:lnTo>
                    <a:pt x="6036" y="539380"/>
                  </a:lnTo>
                  <a:lnTo>
                    <a:pt x="6036" y="569558"/>
                  </a:lnTo>
                  <a:lnTo>
                    <a:pt x="0" y="599737"/>
                  </a:lnTo>
                  <a:lnTo>
                    <a:pt x="283675" y="554469"/>
                  </a:lnTo>
                  <a:lnTo>
                    <a:pt x="328942" y="563523"/>
                  </a:lnTo>
                  <a:lnTo>
                    <a:pt x="334978" y="545416"/>
                  </a:lnTo>
                  <a:lnTo>
                    <a:pt x="365156" y="539380"/>
                  </a:lnTo>
                  <a:lnTo>
                    <a:pt x="414939" y="521164"/>
                  </a:lnTo>
                  <a:lnTo>
                    <a:pt x="443268" y="539549"/>
                  </a:lnTo>
                  <a:lnTo>
                    <a:pt x="932507" y="427721"/>
                  </a:lnTo>
                  <a:lnTo>
                    <a:pt x="905346" y="385471"/>
                  </a:lnTo>
                  <a:lnTo>
                    <a:pt x="941560" y="358311"/>
                  </a:lnTo>
                  <a:lnTo>
                    <a:pt x="956649" y="322097"/>
                  </a:lnTo>
                  <a:lnTo>
                    <a:pt x="1017006" y="264758"/>
                  </a:lnTo>
                  <a:lnTo>
                    <a:pt x="1068309" y="234580"/>
                  </a:lnTo>
                  <a:lnTo>
                    <a:pt x="1099176" y="173472"/>
                  </a:lnTo>
                  <a:lnTo>
                    <a:pt x="1141254" y="170765"/>
                  </a:lnTo>
                  <a:lnTo>
                    <a:pt x="1177209" y="135183"/>
                  </a:lnTo>
                  <a:lnTo>
                    <a:pt x="1192040" y="122921"/>
                  </a:lnTo>
                  <a:lnTo>
                    <a:pt x="1211785" y="123423"/>
                  </a:lnTo>
                  <a:lnTo>
                    <a:pt x="1240325" y="110849"/>
                  </a:lnTo>
                  <a:lnTo>
                    <a:pt x="1270503" y="71618"/>
                  </a:lnTo>
                  <a:lnTo>
                    <a:pt x="1278631" y="0"/>
                  </a:lnTo>
                  <a:lnTo>
                    <a:pt x="980792" y="92742"/>
                  </a:lnTo>
                  <a:lnTo>
                    <a:pt x="334978" y="213455"/>
                  </a:lnTo>
                  <a:lnTo>
                    <a:pt x="274622" y="249669"/>
                  </a:lnTo>
                  <a:lnTo>
                    <a:pt x="235390" y="252687"/>
                  </a:lnTo>
                  <a:lnTo>
                    <a:pt x="98837" y="26206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endParaRPr lang="en-GB" dirty="0">
                <a:solidFill>
                  <a:srgbClr val="010101"/>
                </a:solidFill>
                <a:ea typeface="ＭＳ Ｐゴシック" charset="-128"/>
              </a:endParaRPr>
            </a:p>
          </p:txBody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32FDE869-1D72-4B26-9966-52096BD3903C}"/>
                </a:ext>
              </a:extLst>
            </p:cNvPr>
            <p:cNvSpPr/>
            <p:nvPr/>
          </p:nvSpPr>
          <p:spPr>
            <a:xfrm>
              <a:off x="5965923" y="2233596"/>
              <a:ext cx="653277" cy="1095750"/>
            </a:xfrm>
            <a:custGeom>
              <a:avLst/>
              <a:gdLst>
                <a:gd name="connsiteX0" fmla="*/ 0 w 497940"/>
                <a:gd name="connsiteY0" fmla="*/ 102606 h 832919"/>
                <a:gd name="connsiteX1" fmla="*/ 84499 w 497940"/>
                <a:gd name="connsiteY1" fmla="*/ 482851 h 832919"/>
                <a:gd name="connsiteX2" fmla="*/ 78463 w 497940"/>
                <a:gd name="connsiteY2" fmla="*/ 522083 h 832919"/>
                <a:gd name="connsiteX3" fmla="*/ 66392 w 497940"/>
                <a:gd name="connsiteY3" fmla="*/ 567350 h 832919"/>
                <a:gd name="connsiteX4" fmla="*/ 84499 w 497940"/>
                <a:gd name="connsiteY4" fmla="*/ 633742 h 832919"/>
                <a:gd name="connsiteX5" fmla="*/ 87516 w 497940"/>
                <a:gd name="connsiteY5" fmla="*/ 672974 h 832919"/>
                <a:gd name="connsiteX6" fmla="*/ 87516 w 497940"/>
                <a:gd name="connsiteY6" fmla="*/ 672974 h 832919"/>
                <a:gd name="connsiteX7" fmla="*/ 75445 w 497940"/>
                <a:gd name="connsiteY7" fmla="*/ 715224 h 832919"/>
                <a:gd name="connsiteX8" fmla="*/ 42249 w 497940"/>
                <a:gd name="connsiteY8" fmla="*/ 751438 h 832919"/>
                <a:gd name="connsiteX9" fmla="*/ 60356 w 497940"/>
                <a:gd name="connsiteY9" fmla="*/ 763509 h 832919"/>
                <a:gd name="connsiteX10" fmla="*/ 51303 w 497940"/>
                <a:gd name="connsiteY10" fmla="*/ 820847 h 832919"/>
                <a:gd name="connsiteX11" fmla="*/ 48285 w 497940"/>
                <a:gd name="connsiteY11" fmla="*/ 832919 h 832919"/>
                <a:gd name="connsiteX12" fmla="*/ 108641 w 497940"/>
                <a:gd name="connsiteY12" fmla="*/ 808776 h 832919"/>
                <a:gd name="connsiteX13" fmla="*/ 135802 w 497940"/>
                <a:gd name="connsiteY13" fmla="*/ 826883 h 832919"/>
                <a:gd name="connsiteX14" fmla="*/ 214265 w 497940"/>
                <a:gd name="connsiteY14" fmla="*/ 790669 h 832919"/>
                <a:gd name="connsiteX15" fmla="*/ 229354 w 497940"/>
                <a:gd name="connsiteY15" fmla="*/ 772562 h 832919"/>
                <a:gd name="connsiteX16" fmla="*/ 262550 w 497940"/>
                <a:gd name="connsiteY16" fmla="*/ 790669 h 832919"/>
                <a:gd name="connsiteX17" fmla="*/ 262550 w 497940"/>
                <a:gd name="connsiteY17" fmla="*/ 736348 h 832919"/>
                <a:gd name="connsiteX18" fmla="*/ 265568 w 497940"/>
                <a:gd name="connsiteY18" fmla="*/ 727295 h 832919"/>
                <a:gd name="connsiteX19" fmla="*/ 298764 w 497940"/>
                <a:gd name="connsiteY19" fmla="*/ 748420 h 832919"/>
                <a:gd name="connsiteX20" fmla="*/ 310835 w 497940"/>
                <a:gd name="connsiteY20" fmla="*/ 748420 h 832919"/>
                <a:gd name="connsiteX21" fmla="*/ 322906 w 497940"/>
                <a:gd name="connsiteY21" fmla="*/ 736348 h 832919"/>
                <a:gd name="connsiteX22" fmla="*/ 368174 w 497940"/>
                <a:gd name="connsiteY22" fmla="*/ 679010 h 832919"/>
                <a:gd name="connsiteX23" fmla="*/ 377227 w 497940"/>
                <a:gd name="connsiteY23" fmla="*/ 603564 h 832919"/>
                <a:gd name="connsiteX24" fmla="*/ 497940 w 497940"/>
                <a:gd name="connsiteY24" fmla="*/ 573386 h 832919"/>
                <a:gd name="connsiteX25" fmla="*/ 476815 w 497940"/>
                <a:gd name="connsiteY25" fmla="*/ 525101 h 832919"/>
                <a:gd name="connsiteX26" fmla="*/ 494922 w 497940"/>
                <a:gd name="connsiteY26" fmla="*/ 494923 h 832919"/>
                <a:gd name="connsiteX27" fmla="*/ 380245 w 497940"/>
                <a:gd name="connsiteY27" fmla="*/ 12071 h 832919"/>
                <a:gd name="connsiteX28" fmla="*/ 368174 w 497940"/>
                <a:gd name="connsiteY28" fmla="*/ 0 h 832919"/>
                <a:gd name="connsiteX29" fmla="*/ 184087 w 497940"/>
                <a:gd name="connsiteY29" fmla="*/ 45267 h 832919"/>
                <a:gd name="connsiteX30" fmla="*/ 126748 w 497940"/>
                <a:gd name="connsiteY30" fmla="*/ 54321 h 832919"/>
                <a:gd name="connsiteX31" fmla="*/ 105623 w 497940"/>
                <a:gd name="connsiteY31" fmla="*/ 51303 h 832919"/>
                <a:gd name="connsiteX32" fmla="*/ 57338 w 497940"/>
                <a:gd name="connsiteY32" fmla="*/ 87517 h 832919"/>
                <a:gd name="connsiteX33" fmla="*/ 0 w 497940"/>
                <a:gd name="connsiteY33" fmla="*/ 102606 h 832919"/>
                <a:gd name="connsiteX0" fmla="*/ 0 w 497940"/>
                <a:gd name="connsiteY0" fmla="*/ 102606 h 832919"/>
                <a:gd name="connsiteX1" fmla="*/ 84499 w 497940"/>
                <a:gd name="connsiteY1" fmla="*/ 482851 h 832919"/>
                <a:gd name="connsiteX2" fmla="*/ 78463 w 497940"/>
                <a:gd name="connsiteY2" fmla="*/ 522083 h 832919"/>
                <a:gd name="connsiteX3" fmla="*/ 66392 w 497940"/>
                <a:gd name="connsiteY3" fmla="*/ 567350 h 832919"/>
                <a:gd name="connsiteX4" fmla="*/ 84499 w 497940"/>
                <a:gd name="connsiteY4" fmla="*/ 633742 h 832919"/>
                <a:gd name="connsiteX5" fmla="*/ 87516 w 497940"/>
                <a:gd name="connsiteY5" fmla="*/ 672974 h 832919"/>
                <a:gd name="connsiteX6" fmla="*/ 87516 w 497940"/>
                <a:gd name="connsiteY6" fmla="*/ 672974 h 832919"/>
                <a:gd name="connsiteX7" fmla="*/ 75445 w 497940"/>
                <a:gd name="connsiteY7" fmla="*/ 715224 h 832919"/>
                <a:gd name="connsiteX8" fmla="*/ 42249 w 497940"/>
                <a:gd name="connsiteY8" fmla="*/ 751438 h 832919"/>
                <a:gd name="connsiteX9" fmla="*/ 60356 w 497940"/>
                <a:gd name="connsiteY9" fmla="*/ 763509 h 832919"/>
                <a:gd name="connsiteX10" fmla="*/ 51303 w 497940"/>
                <a:gd name="connsiteY10" fmla="*/ 820847 h 832919"/>
                <a:gd name="connsiteX11" fmla="*/ 48285 w 497940"/>
                <a:gd name="connsiteY11" fmla="*/ 832919 h 832919"/>
                <a:gd name="connsiteX12" fmla="*/ 108641 w 497940"/>
                <a:gd name="connsiteY12" fmla="*/ 808776 h 832919"/>
                <a:gd name="connsiteX13" fmla="*/ 135802 w 497940"/>
                <a:gd name="connsiteY13" fmla="*/ 826883 h 832919"/>
                <a:gd name="connsiteX14" fmla="*/ 214265 w 497940"/>
                <a:gd name="connsiteY14" fmla="*/ 790669 h 832919"/>
                <a:gd name="connsiteX15" fmla="*/ 229354 w 497940"/>
                <a:gd name="connsiteY15" fmla="*/ 772562 h 832919"/>
                <a:gd name="connsiteX16" fmla="*/ 262550 w 497940"/>
                <a:gd name="connsiteY16" fmla="*/ 790669 h 832919"/>
                <a:gd name="connsiteX17" fmla="*/ 262550 w 497940"/>
                <a:gd name="connsiteY17" fmla="*/ 736348 h 832919"/>
                <a:gd name="connsiteX18" fmla="*/ 265568 w 497940"/>
                <a:gd name="connsiteY18" fmla="*/ 727295 h 832919"/>
                <a:gd name="connsiteX19" fmla="*/ 298764 w 497940"/>
                <a:gd name="connsiteY19" fmla="*/ 748420 h 832919"/>
                <a:gd name="connsiteX20" fmla="*/ 310835 w 497940"/>
                <a:gd name="connsiteY20" fmla="*/ 748420 h 832919"/>
                <a:gd name="connsiteX21" fmla="*/ 322906 w 497940"/>
                <a:gd name="connsiteY21" fmla="*/ 736348 h 832919"/>
                <a:gd name="connsiteX22" fmla="*/ 368174 w 497940"/>
                <a:gd name="connsiteY22" fmla="*/ 679010 h 832919"/>
                <a:gd name="connsiteX23" fmla="*/ 377227 w 497940"/>
                <a:gd name="connsiteY23" fmla="*/ 603564 h 832919"/>
                <a:gd name="connsiteX24" fmla="*/ 393738 w 497940"/>
                <a:gd name="connsiteY24" fmla="*/ 619533 h 832919"/>
                <a:gd name="connsiteX25" fmla="*/ 497940 w 497940"/>
                <a:gd name="connsiteY25" fmla="*/ 573386 h 832919"/>
                <a:gd name="connsiteX26" fmla="*/ 476815 w 497940"/>
                <a:gd name="connsiteY26" fmla="*/ 525101 h 832919"/>
                <a:gd name="connsiteX27" fmla="*/ 494922 w 497940"/>
                <a:gd name="connsiteY27" fmla="*/ 494923 h 832919"/>
                <a:gd name="connsiteX28" fmla="*/ 380245 w 497940"/>
                <a:gd name="connsiteY28" fmla="*/ 12071 h 832919"/>
                <a:gd name="connsiteX29" fmla="*/ 368174 w 497940"/>
                <a:gd name="connsiteY29" fmla="*/ 0 h 832919"/>
                <a:gd name="connsiteX30" fmla="*/ 184087 w 497940"/>
                <a:gd name="connsiteY30" fmla="*/ 45267 h 832919"/>
                <a:gd name="connsiteX31" fmla="*/ 126748 w 497940"/>
                <a:gd name="connsiteY31" fmla="*/ 54321 h 832919"/>
                <a:gd name="connsiteX32" fmla="*/ 105623 w 497940"/>
                <a:gd name="connsiteY32" fmla="*/ 51303 h 832919"/>
                <a:gd name="connsiteX33" fmla="*/ 57338 w 497940"/>
                <a:gd name="connsiteY33" fmla="*/ 87517 h 832919"/>
                <a:gd name="connsiteX34" fmla="*/ 0 w 497940"/>
                <a:gd name="connsiteY34" fmla="*/ 102606 h 832919"/>
                <a:gd name="connsiteX0" fmla="*/ 0 w 497940"/>
                <a:gd name="connsiteY0" fmla="*/ 102606 h 832919"/>
                <a:gd name="connsiteX1" fmla="*/ 84499 w 497940"/>
                <a:gd name="connsiteY1" fmla="*/ 482851 h 832919"/>
                <a:gd name="connsiteX2" fmla="*/ 78463 w 497940"/>
                <a:gd name="connsiteY2" fmla="*/ 522083 h 832919"/>
                <a:gd name="connsiteX3" fmla="*/ 66392 w 497940"/>
                <a:gd name="connsiteY3" fmla="*/ 567350 h 832919"/>
                <a:gd name="connsiteX4" fmla="*/ 84499 w 497940"/>
                <a:gd name="connsiteY4" fmla="*/ 633742 h 832919"/>
                <a:gd name="connsiteX5" fmla="*/ 87516 w 497940"/>
                <a:gd name="connsiteY5" fmla="*/ 672974 h 832919"/>
                <a:gd name="connsiteX6" fmla="*/ 87516 w 497940"/>
                <a:gd name="connsiteY6" fmla="*/ 672974 h 832919"/>
                <a:gd name="connsiteX7" fmla="*/ 63514 w 497940"/>
                <a:gd name="connsiteY7" fmla="*/ 712845 h 832919"/>
                <a:gd name="connsiteX8" fmla="*/ 42249 w 497940"/>
                <a:gd name="connsiteY8" fmla="*/ 751438 h 832919"/>
                <a:gd name="connsiteX9" fmla="*/ 60356 w 497940"/>
                <a:gd name="connsiteY9" fmla="*/ 763509 h 832919"/>
                <a:gd name="connsiteX10" fmla="*/ 51303 w 497940"/>
                <a:gd name="connsiteY10" fmla="*/ 820847 h 832919"/>
                <a:gd name="connsiteX11" fmla="*/ 48285 w 497940"/>
                <a:gd name="connsiteY11" fmla="*/ 832919 h 832919"/>
                <a:gd name="connsiteX12" fmla="*/ 108641 w 497940"/>
                <a:gd name="connsiteY12" fmla="*/ 808776 h 832919"/>
                <a:gd name="connsiteX13" fmla="*/ 135802 w 497940"/>
                <a:gd name="connsiteY13" fmla="*/ 826883 h 832919"/>
                <a:gd name="connsiteX14" fmla="*/ 214265 w 497940"/>
                <a:gd name="connsiteY14" fmla="*/ 790669 h 832919"/>
                <a:gd name="connsiteX15" fmla="*/ 229354 w 497940"/>
                <a:gd name="connsiteY15" fmla="*/ 772562 h 832919"/>
                <a:gd name="connsiteX16" fmla="*/ 262550 w 497940"/>
                <a:gd name="connsiteY16" fmla="*/ 790669 h 832919"/>
                <a:gd name="connsiteX17" fmla="*/ 262550 w 497940"/>
                <a:gd name="connsiteY17" fmla="*/ 736348 h 832919"/>
                <a:gd name="connsiteX18" fmla="*/ 265568 w 497940"/>
                <a:gd name="connsiteY18" fmla="*/ 727295 h 832919"/>
                <a:gd name="connsiteX19" fmla="*/ 298764 w 497940"/>
                <a:gd name="connsiteY19" fmla="*/ 748420 h 832919"/>
                <a:gd name="connsiteX20" fmla="*/ 310835 w 497940"/>
                <a:gd name="connsiteY20" fmla="*/ 748420 h 832919"/>
                <a:gd name="connsiteX21" fmla="*/ 322906 w 497940"/>
                <a:gd name="connsiteY21" fmla="*/ 736348 h 832919"/>
                <a:gd name="connsiteX22" fmla="*/ 368174 w 497940"/>
                <a:gd name="connsiteY22" fmla="*/ 679010 h 832919"/>
                <a:gd name="connsiteX23" fmla="*/ 377227 w 497940"/>
                <a:gd name="connsiteY23" fmla="*/ 603564 h 832919"/>
                <a:gd name="connsiteX24" fmla="*/ 393738 w 497940"/>
                <a:gd name="connsiteY24" fmla="*/ 619533 h 832919"/>
                <a:gd name="connsiteX25" fmla="*/ 497940 w 497940"/>
                <a:gd name="connsiteY25" fmla="*/ 573386 h 832919"/>
                <a:gd name="connsiteX26" fmla="*/ 476815 w 497940"/>
                <a:gd name="connsiteY26" fmla="*/ 525101 h 832919"/>
                <a:gd name="connsiteX27" fmla="*/ 494922 w 497940"/>
                <a:gd name="connsiteY27" fmla="*/ 494923 h 832919"/>
                <a:gd name="connsiteX28" fmla="*/ 380245 w 497940"/>
                <a:gd name="connsiteY28" fmla="*/ 12071 h 832919"/>
                <a:gd name="connsiteX29" fmla="*/ 368174 w 497940"/>
                <a:gd name="connsiteY29" fmla="*/ 0 h 832919"/>
                <a:gd name="connsiteX30" fmla="*/ 184087 w 497940"/>
                <a:gd name="connsiteY30" fmla="*/ 45267 h 832919"/>
                <a:gd name="connsiteX31" fmla="*/ 126748 w 497940"/>
                <a:gd name="connsiteY31" fmla="*/ 54321 h 832919"/>
                <a:gd name="connsiteX32" fmla="*/ 105623 w 497940"/>
                <a:gd name="connsiteY32" fmla="*/ 51303 h 832919"/>
                <a:gd name="connsiteX33" fmla="*/ 57338 w 497940"/>
                <a:gd name="connsiteY33" fmla="*/ 87517 h 832919"/>
                <a:gd name="connsiteX34" fmla="*/ 0 w 497940"/>
                <a:gd name="connsiteY34" fmla="*/ 102606 h 832919"/>
                <a:gd name="connsiteX0" fmla="*/ 0 w 497940"/>
                <a:gd name="connsiteY0" fmla="*/ 102606 h 832919"/>
                <a:gd name="connsiteX1" fmla="*/ 84499 w 497940"/>
                <a:gd name="connsiteY1" fmla="*/ 482851 h 832919"/>
                <a:gd name="connsiteX2" fmla="*/ 78463 w 497940"/>
                <a:gd name="connsiteY2" fmla="*/ 522083 h 832919"/>
                <a:gd name="connsiteX3" fmla="*/ 66392 w 497940"/>
                <a:gd name="connsiteY3" fmla="*/ 567350 h 832919"/>
                <a:gd name="connsiteX4" fmla="*/ 84499 w 497940"/>
                <a:gd name="connsiteY4" fmla="*/ 633742 h 832919"/>
                <a:gd name="connsiteX5" fmla="*/ 87516 w 497940"/>
                <a:gd name="connsiteY5" fmla="*/ 672974 h 832919"/>
                <a:gd name="connsiteX6" fmla="*/ 80358 w 497940"/>
                <a:gd name="connsiteY6" fmla="*/ 672974 h 832919"/>
                <a:gd name="connsiteX7" fmla="*/ 63514 w 497940"/>
                <a:gd name="connsiteY7" fmla="*/ 712845 h 832919"/>
                <a:gd name="connsiteX8" fmla="*/ 42249 w 497940"/>
                <a:gd name="connsiteY8" fmla="*/ 751438 h 832919"/>
                <a:gd name="connsiteX9" fmla="*/ 60356 w 497940"/>
                <a:gd name="connsiteY9" fmla="*/ 763509 h 832919"/>
                <a:gd name="connsiteX10" fmla="*/ 51303 w 497940"/>
                <a:gd name="connsiteY10" fmla="*/ 820847 h 832919"/>
                <a:gd name="connsiteX11" fmla="*/ 48285 w 497940"/>
                <a:gd name="connsiteY11" fmla="*/ 832919 h 832919"/>
                <a:gd name="connsiteX12" fmla="*/ 108641 w 497940"/>
                <a:gd name="connsiteY12" fmla="*/ 808776 h 832919"/>
                <a:gd name="connsiteX13" fmla="*/ 135802 w 497940"/>
                <a:gd name="connsiteY13" fmla="*/ 826883 h 832919"/>
                <a:gd name="connsiteX14" fmla="*/ 214265 w 497940"/>
                <a:gd name="connsiteY14" fmla="*/ 790669 h 832919"/>
                <a:gd name="connsiteX15" fmla="*/ 229354 w 497940"/>
                <a:gd name="connsiteY15" fmla="*/ 772562 h 832919"/>
                <a:gd name="connsiteX16" fmla="*/ 262550 w 497940"/>
                <a:gd name="connsiteY16" fmla="*/ 790669 h 832919"/>
                <a:gd name="connsiteX17" fmla="*/ 262550 w 497940"/>
                <a:gd name="connsiteY17" fmla="*/ 736348 h 832919"/>
                <a:gd name="connsiteX18" fmla="*/ 265568 w 497940"/>
                <a:gd name="connsiteY18" fmla="*/ 727295 h 832919"/>
                <a:gd name="connsiteX19" fmla="*/ 298764 w 497940"/>
                <a:gd name="connsiteY19" fmla="*/ 748420 h 832919"/>
                <a:gd name="connsiteX20" fmla="*/ 310835 w 497940"/>
                <a:gd name="connsiteY20" fmla="*/ 748420 h 832919"/>
                <a:gd name="connsiteX21" fmla="*/ 322906 w 497940"/>
                <a:gd name="connsiteY21" fmla="*/ 736348 h 832919"/>
                <a:gd name="connsiteX22" fmla="*/ 368174 w 497940"/>
                <a:gd name="connsiteY22" fmla="*/ 679010 h 832919"/>
                <a:gd name="connsiteX23" fmla="*/ 377227 w 497940"/>
                <a:gd name="connsiteY23" fmla="*/ 603564 h 832919"/>
                <a:gd name="connsiteX24" fmla="*/ 393738 w 497940"/>
                <a:gd name="connsiteY24" fmla="*/ 619533 h 832919"/>
                <a:gd name="connsiteX25" fmla="*/ 497940 w 497940"/>
                <a:gd name="connsiteY25" fmla="*/ 573386 h 832919"/>
                <a:gd name="connsiteX26" fmla="*/ 476815 w 497940"/>
                <a:gd name="connsiteY26" fmla="*/ 525101 h 832919"/>
                <a:gd name="connsiteX27" fmla="*/ 494922 w 497940"/>
                <a:gd name="connsiteY27" fmla="*/ 494923 h 832919"/>
                <a:gd name="connsiteX28" fmla="*/ 380245 w 497940"/>
                <a:gd name="connsiteY28" fmla="*/ 12071 h 832919"/>
                <a:gd name="connsiteX29" fmla="*/ 368174 w 497940"/>
                <a:gd name="connsiteY29" fmla="*/ 0 h 832919"/>
                <a:gd name="connsiteX30" fmla="*/ 184087 w 497940"/>
                <a:gd name="connsiteY30" fmla="*/ 45267 h 832919"/>
                <a:gd name="connsiteX31" fmla="*/ 126748 w 497940"/>
                <a:gd name="connsiteY31" fmla="*/ 54321 h 832919"/>
                <a:gd name="connsiteX32" fmla="*/ 105623 w 497940"/>
                <a:gd name="connsiteY32" fmla="*/ 51303 h 832919"/>
                <a:gd name="connsiteX33" fmla="*/ 57338 w 497940"/>
                <a:gd name="connsiteY33" fmla="*/ 87517 h 832919"/>
                <a:gd name="connsiteX34" fmla="*/ 0 w 497940"/>
                <a:gd name="connsiteY34" fmla="*/ 102606 h 832919"/>
                <a:gd name="connsiteX0" fmla="*/ 0 w 497940"/>
                <a:gd name="connsiteY0" fmla="*/ 102606 h 832919"/>
                <a:gd name="connsiteX1" fmla="*/ 84499 w 497940"/>
                <a:gd name="connsiteY1" fmla="*/ 482851 h 832919"/>
                <a:gd name="connsiteX2" fmla="*/ 78463 w 497940"/>
                <a:gd name="connsiteY2" fmla="*/ 522083 h 832919"/>
                <a:gd name="connsiteX3" fmla="*/ 66392 w 497940"/>
                <a:gd name="connsiteY3" fmla="*/ 567350 h 832919"/>
                <a:gd name="connsiteX4" fmla="*/ 77340 w 497940"/>
                <a:gd name="connsiteY4" fmla="*/ 633742 h 832919"/>
                <a:gd name="connsiteX5" fmla="*/ 87516 w 497940"/>
                <a:gd name="connsiteY5" fmla="*/ 672974 h 832919"/>
                <a:gd name="connsiteX6" fmla="*/ 80358 w 497940"/>
                <a:gd name="connsiteY6" fmla="*/ 672974 h 832919"/>
                <a:gd name="connsiteX7" fmla="*/ 63514 w 497940"/>
                <a:gd name="connsiteY7" fmla="*/ 712845 h 832919"/>
                <a:gd name="connsiteX8" fmla="*/ 42249 w 497940"/>
                <a:gd name="connsiteY8" fmla="*/ 751438 h 832919"/>
                <a:gd name="connsiteX9" fmla="*/ 60356 w 497940"/>
                <a:gd name="connsiteY9" fmla="*/ 763509 h 832919"/>
                <a:gd name="connsiteX10" fmla="*/ 51303 w 497940"/>
                <a:gd name="connsiteY10" fmla="*/ 820847 h 832919"/>
                <a:gd name="connsiteX11" fmla="*/ 48285 w 497940"/>
                <a:gd name="connsiteY11" fmla="*/ 832919 h 832919"/>
                <a:gd name="connsiteX12" fmla="*/ 108641 w 497940"/>
                <a:gd name="connsiteY12" fmla="*/ 808776 h 832919"/>
                <a:gd name="connsiteX13" fmla="*/ 135802 w 497940"/>
                <a:gd name="connsiteY13" fmla="*/ 826883 h 832919"/>
                <a:gd name="connsiteX14" fmla="*/ 214265 w 497940"/>
                <a:gd name="connsiteY14" fmla="*/ 790669 h 832919"/>
                <a:gd name="connsiteX15" fmla="*/ 229354 w 497940"/>
                <a:gd name="connsiteY15" fmla="*/ 772562 h 832919"/>
                <a:gd name="connsiteX16" fmla="*/ 262550 w 497940"/>
                <a:gd name="connsiteY16" fmla="*/ 790669 h 832919"/>
                <a:gd name="connsiteX17" fmla="*/ 262550 w 497940"/>
                <a:gd name="connsiteY17" fmla="*/ 736348 h 832919"/>
                <a:gd name="connsiteX18" fmla="*/ 265568 w 497940"/>
                <a:gd name="connsiteY18" fmla="*/ 727295 h 832919"/>
                <a:gd name="connsiteX19" fmla="*/ 298764 w 497940"/>
                <a:gd name="connsiteY19" fmla="*/ 748420 h 832919"/>
                <a:gd name="connsiteX20" fmla="*/ 310835 w 497940"/>
                <a:gd name="connsiteY20" fmla="*/ 748420 h 832919"/>
                <a:gd name="connsiteX21" fmla="*/ 322906 w 497940"/>
                <a:gd name="connsiteY21" fmla="*/ 736348 h 832919"/>
                <a:gd name="connsiteX22" fmla="*/ 368174 w 497940"/>
                <a:gd name="connsiteY22" fmla="*/ 679010 h 832919"/>
                <a:gd name="connsiteX23" fmla="*/ 377227 w 497940"/>
                <a:gd name="connsiteY23" fmla="*/ 603564 h 832919"/>
                <a:gd name="connsiteX24" fmla="*/ 393738 w 497940"/>
                <a:gd name="connsiteY24" fmla="*/ 619533 h 832919"/>
                <a:gd name="connsiteX25" fmla="*/ 497940 w 497940"/>
                <a:gd name="connsiteY25" fmla="*/ 573386 h 832919"/>
                <a:gd name="connsiteX26" fmla="*/ 476815 w 497940"/>
                <a:gd name="connsiteY26" fmla="*/ 525101 h 832919"/>
                <a:gd name="connsiteX27" fmla="*/ 494922 w 497940"/>
                <a:gd name="connsiteY27" fmla="*/ 494923 h 832919"/>
                <a:gd name="connsiteX28" fmla="*/ 380245 w 497940"/>
                <a:gd name="connsiteY28" fmla="*/ 12071 h 832919"/>
                <a:gd name="connsiteX29" fmla="*/ 368174 w 497940"/>
                <a:gd name="connsiteY29" fmla="*/ 0 h 832919"/>
                <a:gd name="connsiteX30" fmla="*/ 184087 w 497940"/>
                <a:gd name="connsiteY30" fmla="*/ 45267 h 832919"/>
                <a:gd name="connsiteX31" fmla="*/ 126748 w 497940"/>
                <a:gd name="connsiteY31" fmla="*/ 54321 h 832919"/>
                <a:gd name="connsiteX32" fmla="*/ 105623 w 497940"/>
                <a:gd name="connsiteY32" fmla="*/ 51303 h 832919"/>
                <a:gd name="connsiteX33" fmla="*/ 57338 w 497940"/>
                <a:gd name="connsiteY33" fmla="*/ 87517 h 832919"/>
                <a:gd name="connsiteX34" fmla="*/ 0 w 497940"/>
                <a:gd name="connsiteY34" fmla="*/ 102606 h 832919"/>
                <a:gd name="connsiteX0" fmla="*/ 0 w 497940"/>
                <a:gd name="connsiteY0" fmla="*/ 102606 h 832919"/>
                <a:gd name="connsiteX1" fmla="*/ 84499 w 497940"/>
                <a:gd name="connsiteY1" fmla="*/ 482851 h 832919"/>
                <a:gd name="connsiteX2" fmla="*/ 78463 w 497940"/>
                <a:gd name="connsiteY2" fmla="*/ 522083 h 832919"/>
                <a:gd name="connsiteX3" fmla="*/ 66392 w 497940"/>
                <a:gd name="connsiteY3" fmla="*/ 567350 h 832919"/>
                <a:gd name="connsiteX4" fmla="*/ 77340 w 497940"/>
                <a:gd name="connsiteY4" fmla="*/ 633742 h 832919"/>
                <a:gd name="connsiteX5" fmla="*/ 87516 w 497940"/>
                <a:gd name="connsiteY5" fmla="*/ 672974 h 832919"/>
                <a:gd name="connsiteX6" fmla="*/ 80358 w 497940"/>
                <a:gd name="connsiteY6" fmla="*/ 672974 h 832919"/>
                <a:gd name="connsiteX7" fmla="*/ 63514 w 497940"/>
                <a:gd name="connsiteY7" fmla="*/ 712845 h 832919"/>
                <a:gd name="connsiteX8" fmla="*/ 42249 w 497940"/>
                <a:gd name="connsiteY8" fmla="*/ 751438 h 832919"/>
                <a:gd name="connsiteX9" fmla="*/ 46037 w 497940"/>
                <a:gd name="connsiteY9" fmla="*/ 773028 h 832919"/>
                <a:gd name="connsiteX10" fmla="*/ 51303 w 497940"/>
                <a:gd name="connsiteY10" fmla="*/ 820847 h 832919"/>
                <a:gd name="connsiteX11" fmla="*/ 48285 w 497940"/>
                <a:gd name="connsiteY11" fmla="*/ 832919 h 832919"/>
                <a:gd name="connsiteX12" fmla="*/ 108641 w 497940"/>
                <a:gd name="connsiteY12" fmla="*/ 808776 h 832919"/>
                <a:gd name="connsiteX13" fmla="*/ 135802 w 497940"/>
                <a:gd name="connsiteY13" fmla="*/ 826883 h 832919"/>
                <a:gd name="connsiteX14" fmla="*/ 214265 w 497940"/>
                <a:gd name="connsiteY14" fmla="*/ 790669 h 832919"/>
                <a:gd name="connsiteX15" fmla="*/ 229354 w 497940"/>
                <a:gd name="connsiteY15" fmla="*/ 772562 h 832919"/>
                <a:gd name="connsiteX16" fmla="*/ 262550 w 497940"/>
                <a:gd name="connsiteY16" fmla="*/ 790669 h 832919"/>
                <a:gd name="connsiteX17" fmla="*/ 262550 w 497940"/>
                <a:gd name="connsiteY17" fmla="*/ 736348 h 832919"/>
                <a:gd name="connsiteX18" fmla="*/ 265568 w 497940"/>
                <a:gd name="connsiteY18" fmla="*/ 727295 h 832919"/>
                <a:gd name="connsiteX19" fmla="*/ 298764 w 497940"/>
                <a:gd name="connsiteY19" fmla="*/ 748420 h 832919"/>
                <a:gd name="connsiteX20" fmla="*/ 310835 w 497940"/>
                <a:gd name="connsiteY20" fmla="*/ 748420 h 832919"/>
                <a:gd name="connsiteX21" fmla="*/ 322906 w 497940"/>
                <a:gd name="connsiteY21" fmla="*/ 736348 h 832919"/>
                <a:gd name="connsiteX22" fmla="*/ 368174 w 497940"/>
                <a:gd name="connsiteY22" fmla="*/ 679010 h 832919"/>
                <a:gd name="connsiteX23" fmla="*/ 377227 w 497940"/>
                <a:gd name="connsiteY23" fmla="*/ 603564 h 832919"/>
                <a:gd name="connsiteX24" fmla="*/ 393738 w 497940"/>
                <a:gd name="connsiteY24" fmla="*/ 619533 h 832919"/>
                <a:gd name="connsiteX25" fmla="*/ 497940 w 497940"/>
                <a:gd name="connsiteY25" fmla="*/ 573386 h 832919"/>
                <a:gd name="connsiteX26" fmla="*/ 476815 w 497940"/>
                <a:gd name="connsiteY26" fmla="*/ 525101 h 832919"/>
                <a:gd name="connsiteX27" fmla="*/ 494922 w 497940"/>
                <a:gd name="connsiteY27" fmla="*/ 494923 h 832919"/>
                <a:gd name="connsiteX28" fmla="*/ 380245 w 497940"/>
                <a:gd name="connsiteY28" fmla="*/ 12071 h 832919"/>
                <a:gd name="connsiteX29" fmla="*/ 368174 w 497940"/>
                <a:gd name="connsiteY29" fmla="*/ 0 h 832919"/>
                <a:gd name="connsiteX30" fmla="*/ 184087 w 497940"/>
                <a:gd name="connsiteY30" fmla="*/ 45267 h 832919"/>
                <a:gd name="connsiteX31" fmla="*/ 126748 w 497940"/>
                <a:gd name="connsiteY31" fmla="*/ 54321 h 832919"/>
                <a:gd name="connsiteX32" fmla="*/ 105623 w 497940"/>
                <a:gd name="connsiteY32" fmla="*/ 51303 h 832919"/>
                <a:gd name="connsiteX33" fmla="*/ 57338 w 497940"/>
                <a:gd name="connsiteY33" fmla="*/ 87517 h 832919"/>
                <a:gd name="connsiteX34" fmla="*/ 0 w 497940"/>
                <a:gd name="connsiteY34" fmla="*/ 102606 h 832919"/>
                <a:gd name="connsiteX0" fmla="*/ 0 w 497940"/>
                <a:gd name="connsiteY0" fmla="*/ 102606 h 832919"/>
                <a:gd name="connsiteX1" fmla="*/ 84499 w 497940"/>
                <a:gd name="connsiteY1" fmla="*/ 482851 h 832919"/>
                <a:gd name="connsiteX2" fmla="*/ 78463 w 497940"/>
                <a:gd name="connsiteY2" fmla="*/ 522083 h 832919"/>
                <a:gd name="connsiteX3" fmla="*/ 66392 w 497940"/>
                <a:gd name="connsiteY3" fmla="*/ 567350 h 832919"/>
                <a:gd name="connsiteX4" fmla="*/ 77340 w 497940"/>
                <a:gd name="connsiteY4" fmla="*/ 633742 h 832919"/>
                <a:gd name="connsiteX5" fmla="*/ 87516 w 497940"/>
                <a:gd name="connsiteY5" fmla="*/ 672974 h 832919"/>
                <a:gd name="connsiteX6" fmla="*/ 80358 w 497940"/>
                <a:gd name="connsiteY6" fmla="*/ 672974 h 832919"/>
                <a:gd name="connsiteX7" fmla="*/ 63514 w 497940"/>
                <a:gd name="connsiteY7" fmla="*/ 712845 h 832919"/>
                <a:gd name="connsiteX8" fmla="*/ 42249 w 497940"/>
                <a:gd name="connsiteY8" fmla="*/ 751438 h 832919"/>
                <a:gd name="connsiteX9" fmla="*/ 46037 w 497940"/>
                <a:gd name="connsiteY9" fmla="*/ 773028 h 832919"/>
                <a:gd name="connsiteX10" fmla="*/ 48285 w 497940"/>
                <a:gd name="connsiteY10" fmla="*/ 832919 h 832919"/>
                <a:gd name="connsiteX11" fmla="*/ 108641 w 497940"/>
                <a:gd name="connsiteY11" fmla="*/ 808776 h 832919"/>
                <a:gd name="connsiteX12" fmla="*/ 135802 w 497940"/>
                <a:gd name="connsiteY12" fmla="*/ 826883 h 832919"/>
                <a:gd name="connsiteX13" fmla="*/ 214265 w 497940"/>
                <a:gd name="connsiteY13" fmla="*/ 790669 h 832919"/>
                <a:gd name="connsiteX14" fmla="*/ 229354 w 497940"/>
                <a:gd name="connsiteY14" fmla="*/ 772562 h 832919"/>
                <a:gd name="connsiteX15" fmla="*/ 262550 w 497940"/>
                <a:gd name="connsiteY15" fmla="*/ 790669 h 832919"/>
                <a:gd name="connsiteX16" fmla="*/ 262550 w 497940"/>
                <a:gd name="connsiteY16" fmla="*/ 736348 h 832919"/>
                <a:gd name="connsiteX17" fmla="*/ 265568 w 497940"/>
                <a:gd name="connsiteY17" fmla="*/ 727295 h 832919"/>
                <a:gd name="connsiteX18" fmla="*/ 298764 w 497940"/>
                <a:gd name="connsiteY18" fmla="*/ 748420 h 832919"/>
                <a:gd name="connsiteX19" fmla="*/ 310835 w 497940"/>
                <a:gd name="connsiteY19" fmla="*/ 748420 h 832919"/>
                <a:gd name="connsiteX20" fmla="*/ 322906 w 497940"/>
                <a:gd name="connsiteY20" fmla="*/ 736348 h 832919"/>
                <a:gd name="connsiteX21" fmla="*/ 368174 w 497940"/>
                <a:gd name="connsiteY21" fmla="*/ 679010 h 832919"/>
                <a:gd name="connsiteX22" fmla="*/ 377227 w 497940"/>
                <a:gd name="connsiteY22" fmla="*/ 603564 h 832919"/>
                <a:gd name="connsiteX23" fmla="*/ 393738 w 497940"/>
                <a:gd name="connsiteY23" fmla="*/ 619533 h 832919"/>
                <a:gd name="connsiteX24" fmla="*/ 497940 w 497940"/>
                <a:gd name="connsiteY24" fmla="*/ 573386 h 832919"/>
                <a:gd name="connsiteX25" fmla="*/ 476815 w 497940"/>
                <a:gd name="connsiteY25" fmla="*/ 525101 h 832919"/>
                <a:gd name="connsiteX26" fmla="*/ 494922 w 497940"/>
                <a:gd name="connsiteY26" fmla="*/ 494923 h 832919"/>
                <a:gd name="connsiteX27" fmla="*/ 380245 w 497940"/>
                <a:gd name="connsiteY27" fmla="*/ 12071 h 832919"/>
                <a:gd name="connsiteX28" fmla="*/ 368174 w 497940"/>
                <a:gd name="connsiteY28" fmla="*/ 0 h 832919"/>
                <a:gd name="connsiteX29" fmla="*/ 184087 w 497940"/>
                <a:gd name="connsiteY29" fmla="*/ 45267 h 832919"/>
                <a:gd name="connsiteX30" fmla="*/ 126748 w 497940"/>
                <a:gd name="connsiteY30" fmla="*/ 54321 h 832919"/>
                <a:gd name="connsiteX31" fmla="*/ 105623 w 497940"/>
                <a:gd name="connsiteY31" fmla="*/ 51303 h 832919"/>
                <a:gd name="connsiteX32" fmla="*/ 57338 w 497940"/>
                <a:gd name="connsiteY32" fmla="*/ 87517 h 832919"/>
                <a:gd name="connsiteX33" fmla="*/ 0 w 497940"/>
                <a:gd name="connsiteY33" fmla="*/ 102606 h 832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97940" h="832919">
                  <a:moveTo>
                    <a:pt x="0" y="102606"/>
                  </a:moveTo>
                  <a:lnTo>
                    <a:pt x="84499" y="482851"/>
                  </a:lnTo>
                  <a:lnTo>
                    <a:pt x="78463" y="522083"/>
                  </a:lnTo>
                  <a:lnTo>
                    <a:pt x="66392" y="567350"/>
                  </a:lnTo>
                  <a:lnTo>
                    <a:pt x="77340" y="633742"/>
                  </a:lnTo>
                  <a:lnTo>
                    <a:pt x="87516" y="672974"/>
                  </a:lnTo>
                  <a:lnTo>
                    <a:pt x="80358" y="672974"/>
                  </a:lnTo>
                  <a:lnTo>
                    <a:pt x="63514" y="712845"/>
                  </a:lnTo>
                  <a:lnTo>
                    <a:pt x="42249" y="751438"/>
                  </a:lnTo>
                  <a:lnTo>
                    <a:pt x="46037" y="773028"/>
                  </a:lnTo>
                  <a:cubicBezTo>
                    <a:pt x="46786" y="792992"/>
                    <a:pt x="47536" y="812955"/>
                    <a:pt x="48285" y="832919"/>
                  </a:cubicBezTo>
                  <a:lnTo>
                    <a:pt x="108641" y="808776"/>
                  </a:lnTo>
                  <a:lnTo>
                    <a:pt x="135802" y="826883"/>
                  </a:lnTo>
                  <a:lnTo>
                    <a:pt x="214265" y="790669"/>
                  </a:lnTo>
                  <a:lnTo>
                    <a:pt x="229354" y="772562"/>
                  </a:lnTo>
                  <a:lnTo>
                    <a:pt x="262550" y="790669"/>
                  </a:lnTo>
                  <a:lnTo>
                    <a:pt x="262550" y="736348"/>
                  </a:lnTo>
                  <a:lnTo>
                    <a:pt x="265568" y="727295"/>
                  </a:lnTo>
                  <a:lnTo>
                    <a:pt x="298764" y="748420"/>
                  </a:lnTo>
                  <a:lnTo>
                    <a:pt x="310835" y="748420"/>
                  </a:lnTo>
                  <a:lnTo>
                    <a:pt x="322906" y="736348"/>
                  </a:lnTo>
                  <a:lnTo>
                    <a:pt x="368174" y="679010"/>
                  </a:lnTo>
                  <a:lnTo>
                    <a:pt x="377227" y="603564"/>
                  </a:lnTo>
                  <a:cubicBezTo>
                    <a:pt x="380345" y="603334"/>
                    <a:pt x="390620" y="619763"/>
                    <a:pt x="393738" y="619533"/>
                  </a:cubicBezTo>
                  <a:lnTo>
                    <a:pt x="497940" y="573386"/>
                  </a:lnTo>
                  <a:lnTo>
                    <a:pt x="476815" y="525101"/>
                  </a:lnTo>
                  <a:lnTo>
                    <a:pt x="494922" y="494923"/>
                  </a:lnTo>
                  <a:lnTo>
                    <a:pt x="380245" y="12071"/>
                  </a:lnTo>
                  <a:lnTo>
                    <a:pt x="368174" y="0"/>
                  </a:lnTo>
                  <a:lnTo>
                    <a:pt x="184087" y="45267"/>
                  </a:lnTo>
                  <a:lnTo>
                    <a:pt x="126748" y="54321"/>
                  </a:lnTo>
                  <a:lnTo>
                    <a:pt x="105623" y="51303"/>
                  </a:lnTo>
                  <a:lnTo>
                    <a:pt x="57338" y="87517"/>
                  </a:lnTo>
                  <a:lnTo>
                    <a:pt x="0" y="102606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endParaRPr lang="en-GB" dirty="0">
                <a:solidFill>
                  <a:srgbClr val="010101"/>
                </a:solidFill>
                <a:ea typeface="ＭＳ Ｐゴシック" charset="-128"/>
              </a:endParaRPr>
            </a:p>
          </p:txBody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7B641D3E-B405-49CC-B910-B295B90568C8}"/>
                </a:ext>
              </a:extLst>
            </p:cNvPr>
            <p:cNvSpPr/>
            <p:nvPr/>
          </p:nvSpPr>
          <p:spPr>
            <a:xfrm>
              <a:off x="6852960" y="2980792"/>
              <a:ext cx="1738590" cy="918343"/>
            </a:xfrm>
            <a:custGeom>
              <a:avLst/>
              <a:gdLst>
                <a:gd name="connsiteX0" fmla="*/ 360608 w 1311069"/>
                <a:gd name="connsiteY0" fmla="*/ 293638 h 698035"/>
                <a:gd name="connsiteX1" fmla="*/ 360608 w 1311069"/>
                <a:gd name="connsiteY1" fmla="*/ 355457 h 698035"/>
                <a:gd name="connsiteX2" fmla="*/ 324547 w 1311069"/>
                <a:gd name="connsiteY2" fmla="*/ 381215 h 698035"/>
                <a:gd name="connsiteX3" fmla="*/ 285911 w 1311069"/>
                <a:gd name="connsiteY3" fmla="*/ 381215 h 698035"/>
                <a:gd name="connsiteX4" fmla="*/ 257577 w 1311069"/>
                <a:gd name="connsiteY4" fmla="*/ 435306 h 698035"/>
                <a:gd name="connsiteX5" fmla="*/ 198334 w 1311069"/>
                <a:gd name="connsiteY5" fmla="*/ 435306 h 698035"/>
                <a:gd name="connsiteX6" fmla="*/ 182880 w 1311069"/>
                <a:gd name="connsiteY6" fmla="*/ 489397 h 698035"/>
                <a:gd name="connsiteX7" fmla="*/ 154546 w 1311069"/>
                <a:gd name="connsiteY7" fmla="*/ 515155 h 698035"/>
                <a:gd name="connsiteX8" fmla="*/ 103031 w 1311069"/>
                <a:gd name="connsiteY8" fmla="*/ 543489 h 698035"/>
                <a:gd name="connsiteX9" fmla="*/ 43788 w 1311069"/>
                <a:gd name="connsiteY9" fmla="*/ 592428 h 698035"/>
                <a:gd name="connsiteX10" fmla="*/ 30909 w 1311069"/>
                <a:gd name="connsiteY10" fmla="*/ 638792 h 698035"/>
                <a:gd name="connsiteX11" fmla="*/ 0 w 1311069"/>
                <a:gd name="connsiteY11" fmla="*/ 664550 h 698035"/>
                <a:gd name="connsiteX12" fmla="*/ 15454 w 1311069"/>
                <a:gd name="connsiteY12" fmla="*/ 698035 h 698035"/>
                <a:gd name="connsiteX13" fmla="*/ 185455 w 1311069"/>
                <a:gd name="connsiteY13" fmla="*/ 664550 h 698035"/>
                <a:gd name="connsiteX14" fmla="*/ 370911 w 1311069"/>
                <a:gd name="connsiteY14" fmla="*/ 569246 h 698035"/>
                <a:gd name="connsiteX15" fmla="*/ 504852 w 1311069"/>
                <a:gd name="connsiteY15" fmla="*/ 558943 h 698035"/>
                <a:gd name="connsiteX16" fmla="*/ 589852 w 1311069"/>
                <a:gd name="connsiteY16" fmla="*/ 600156 h 698035"/>
                <a:gd name="connsiteX17" fmla="*/ 749550 w 1311069"/>
                <a:gd name="connsiteY17" fmla="*/ 546064 h 698035"/>
                <a:gd name="connsiteX18" fmla="*/ 945309 w 1311069"/>
                <a:gd name="connsiteY18" fmla="*/ 677429 h 698035"/>
                <a:gd name="connsiteX19" fmla="*/ 976218 w 1311069"/>
                <a:gd name="connsiteY19" fmla="*/ 651671 h 698035"/>
                <a:gd name="connsiteX20" fmla="*/ 1009703 w 1311069"/>
                <a:gd name="connsiteY20" fmla="*/ 631065 h 698035"/>
                <a:gd name="connsiteX21" fmla="*/ 1050916 w 1311069"/>
                <a:gd name="connsiteY21" fmla="*/ 582125 h 698035"/>
                <a:gd name="connsiteX22" fmla="*/ 1071522 w 1311069"/>
                <a:gd name="connsiteY22" fmla="*/ 530610 h 698035"/>
                <a:gd name="connsiteX23" fmla="*/ 1115310 w 1311069"/>
                <a:gd name="connsiteY23" fmla="*/ 463640 h 698035"/>
                <a:gd name="connsiteX24" fmla="*/ 1151371 w 1311069"/>
                <a:gd name="connsiteY24" fmla="*/ 422427 h 698035"/>
                <a:gd name="connsiteX25" fmla="*/ 1190008 w 1311069"/>
                <a:gd name="connsiteY25" fmla="*/ 412124 h 698035"/>
                <a:gd name="connsiteX26" fmla="*/ 1231220 w 1311069"/>
                <a:gd name="connsiteY26" fmla="*/ 381215 h 698035"/>
                <a:gd name="connsiteX27" fmla="*/ 1238947 w 1311069"/>
                <a:gd name="connsiteY27" fmla="*/ 340002 h 698035"/>
                <a:gd name="connsiteX28" fmla="*/ 1223493 w 1311069"/>
                <a:gd name="connsiteY28" fmla="*/ 337427 h 698035"/>
                <a:gd name="connsiteX29" fmla="*/ 1197735 w 1311069"/>
                <a:gd name="connsiteY29" fmla="*/ 352881 h 698035"/>
                <a:gd name="connsiteX30" fmla="*/ 1184856 w 1311069"/>
                <a:gd name="connsiteY30" fmla="*/ 370912 h 698035"/>
                <a:gd name="connsiteX31" fmla="*/ 1159098 w 1311069"/>
                <a:gd name="connsiteY31" fmla="*/ 378639 h 698035"/>
                <a:gd name="connsiteX32" fmla="*/ 1138492 w 1311069"/>
                <a:gd name="connsiteY32" fmla="*/ 370912 h 698035"/>
                <a:gd name="connsiteX33" fmla="*/ 1133341 w 1311069"/>
                <a:gd name="connsiteY33" fmla="*/ 358033 h 698035"/>
                <a:gd name="connsiteX34" fmla="*/ 1146219 w 1311069"/>
                <a:gd name="connsiteY34" fmla="*/ 350305 h 698035"/>
                <a:gd name="connsiteX35" fmla="*/ 1164250 w 1311069"/>
                <a:gd name="connsiteY35" fmla="*/ 352881 h 698035"/>
                <a:gd name="connsiteX36" fmla="*/ 1177129 w 1311069"/>
                <a:gd name="connsiteY36" fmla="*/ 352881 h 698035"/>
                <a:gd name="connsiteX37" fmla="*/ 1184856 w 1311069"/>
                <a:gd name="connsiteY37" fmla="*/ 332275 h 698035"/>
                <a:gd name="connsiteX38" fmla="*/ 1187432 w 1311069"/>
                <a:gd name="connsiteY38" fmla="*/ 306517 h 698035"/>
                <a:gd name="connsiteX39" fmla="*/ 1169401 w 1311069"/>
                <a:gd name="connsiteY39" fmla="*/ 303941 h 698035"/>
                <a:gd name="connsiteX40" fmla="*/ 1138492 w 1311069"/>
                <a:gd name="connsiteY40" fmla="*/ 301366 h 698035"/>
                <a:gd name="connsiteX41" fmla="*/ 1123037 w 1311069"/>
                <a:gd name="connsiteY41" fmla="*/ 293638 h 698035"/>
                <a:gd name="connsiteX42" fmla="*/ 1135916 w 1311069"/>
                <a:gd name="connsiteY42" fmla="*/ 273032 h 698035"/>
                <a:gd name="connsiteX43" fmla="*/ 1156523 w 1311069"/>
                <a:gd name="connsiteY43" fmla="*/ 273032 h 698035"/>
                <a:gd name="connsiteX44" fmla="*/ 1171977 w 1311069"/>
                <a:gd name="connsiteY44" fmla="*/ 260153 h 698035"/>
                <a:gd name="connsiteX45" fmla="*/ 1195159 w 1311069"/>
                <a:gd name="connsiteY45" fmla="*/ 244699 h 698035"/>
                <a:gd name="connsiteX46" fmla="*/ 1220917 w 1311069"/>
                <a:gd name="connsiteY46" fmla="*/ 262729 h 698035"/>
                <a:gd name="connsiteX47" fmla="*/ 1251826 w 1311069"/>
                <a:gd name="connsiteY47" fmla="*/ 252426 h 698035"/>
                <a:gd name="connsiteX48" fmla="*/ 1269857 w 1311069"/>
                <a:gd name="connsiteY48" fmla="*/ 226668 h 698035"/>
                <a:gd name="connsiteX49" fmla="*/ 1293039 w 1311069"/>
                <a:gd name="connsiteY49" fmla="*/ 190607 h 698035"/>
                <a:gd name="connsiteX50" fmla="*/ 1280160 w 1311069"/>
                <a:gd name="connsiteY50" fmla="*/ 136516 h 698035"/>
                <a:gd name="connsiteX51" fmla="*/ 1256978 w 1311069"/>
                <a:gd name="connsiteY51" fmla="*/ 123637 h 698035"/>
                <a:gd name="connsiteX52" fmla="*/ 1246675 w 1311069"/>
                <a:gd name="connsiteY52" fmla="*/ 149395 h 698035"/>
                <a:gd name="connsiteX53" fmla="*/ 1241523 w 1311069"/>
                <a:gd name="connsiteY53" fmla="*/ 167425 h 698035"/>
                <a:gd name="connsiteX54" fmla="*/ 1200311 w 1311069"/>
                <a:gd name="connsiteY54" fmla="*/ 154547 h 698035"/>
                <a:gd name="connsiteX55" fmla="*/ 1161674 w 1311069"/>
                <a:gd name="connsiteY55" fmla="*/ 162274 h 698035"/>
                <a:gd name="connsiteX56" fmla="*/ 1138492 w 1311069"/>
                <a:gd name="connsiteY56" fmla="*/ 177729 h 698035"/>
                <a:gd name="connsiteX57" fmla="*/ 1128189 w 1311069"/>
                <a:gd name="connsiteY57" fmla="*/ 151971 h 698035"/>
                <a:gd name="connsiteX58" fmla="*/ 1110159 w 1311069"/>
                <a:gd name="connsiteY58" fmla="*/ 123637 h 698035"/>
                <a:gd name="connsiteX59" fmla="*/ 1130765 w 1311069"/>
                <a:gd name="connsiteY59" fmla="*/ 110758 h 698035"/>
                <a:gd name="connsiteX60" fmla="*/ 1159098 w 1311069"/>
                <a:gd name="connsiteY60" fmla="*/ 131365 h 698035"/>
                <a:gd name="connsiteX61" fmla="*/ 1179704 w 1311069"/>
                <a:gd name="connsiteY61" fmla="*/ 121061 h 698035"/>
                <a:gd name="connsiteX62" fmla="*/ 1195159 w 1311069"/>
                <a:gd name="connsiteY62" fmla="*/ 118486 h 698035"/>
                <a:gd name="connsiteX63" fmla="*/ 1220917 w 1311069"/>
                <a:gd name="connsiteY63" fmla="*/ 95304 h 698035"/>
                <a:gd name="connsiteX64" fmla="*/ 1233796 w 1311069"/>
                <a:gd name="connsiteY64" fmla="*/ 95304 h 698035"/>
                <a:gd name="connsiteX65" fmla="*/ 1231220 w 1311069"/>
                <a:gd name="connsiteY65" fmla="*/ 74698 h 698035"/>
                <a:gd name="connsiteX66" fmla="*/ 1215765 w 1311069"/>
                <a:gd name="connsiteY66" fmla="*/ 28334 h 698035"/>
                <a:gd name="connsiteX67" fmla="*/ 1223493 w 1311069"/>
                <a:gd name="connsiteY67" fmla="*/ 25758 h 698035"/>
                <a:gd name="connsiteX68" fmla="*/ 1303342 w 1311069"/>
                <a:gd name="connsiteY68" fmla="*/ 121061 h 698035"/>
                <a:gd name="connsiteX69" fmla="*/ 1311069 w 1311069"/>
                <a:gd name="connsiteY69" fmla="*/ 115910 h 698035"/>
                <a:gd name="connsiteX70" fmla="*/ 1210614 w 1311069"/>
                <a:gd name="connsiteY70" fmla="*/ 0 h 698035"/>
                <a:gd name="connsiteX71" fmla="*/ 1156523 w 1311069"/>
                <a:gd name="connsiteY71" fmla="*/ 33485 h 698035"/>
                <a:gd name="connsiteX72" fmla="*/ 360608 w 1311069"/>
                <a:gd name="connsiteY72" fmla="*/ 293638 h 698035"/>
                <a:gd name="connsiteX0" fmla="*/ 360608 w 1311069"/>
                <a:gd name="connsiteY0" fmla="*/ 279360 h 698035"/>
                <a:gd name="connsiteX1" fmla="*/ 360608 w 1311069"/>
                <a:gd name="connsiteY1" fmla="*/ 355457 h 698035"/>
                <a:gd name="connsiteX2" fmla="*/ 324547 w 1311069"/>
                <a:gd name="connsiteY2" fmla="*/ 381215 h 698035"/>
                <a:gd name="connsiteX3" fmla="*/ 285911 w 1311069"/>
                <a:gd name="connsiteY3" fmla="*/ 381215 h 698035"/>
                <a:gd name="connsiteX4" fmla="*/ 257577 w 1311069"/>
                <a:gd name="connsiteY4" fmla="*/ 435306 h 698035"/>
                <a:gd name="connsiteX5" fmla="*/ 198334 w 1311069"/>
                <a:gd name="connsiteY5" fmla="*/ 435306 h 698035"/>
                <a:gd name="connsiteX6" fmla="*/ 182880 w 1311069"/>
                <a:gd name="connsiteY6" fmla="*/ 489397 h 698035"/>
                <a:gd name="connsiteX7" fmla="*/ 154546 w 1311069"/>
                <a:gd name="connsiteY7" fmla="*/ 515155 h 698035"/>
                <a:gd name="connsiteX8" fmla="*/ 103031 w 1311069"/>
                <a:gd name="connsiteY8" fmla="*/ 543489 h 698035"/>
                <a:gd name="connsiteX9" fmla="*/ 43788 w 1311069"/>
                <a:gd name="connsiteY9" fmla="*/ 592428 h 698035"/>
                <a:gd name="connsiteX10" fmla="*/ 30909 w 1311069"/>
                <a:gd name="connsiteY10" fmla="*/ 638792 h 698035"/>
                <a:gd name="connsiteX11" fmla="*/ 0 w 1311069"/>
                <a:gd name="connsiteY11" fmla="*/ 664550 h 698035"/>
                <a:gd name="connsiteX12" fmla="*/ 15454 w 1311069"/>
                <a:gd name="connsiteY12" fmla="*/ 698035 h 698035"/>
                <a:gd name="connsiteX13" fmla="*/ 185455 w 1311069"/>
                <a:gd name="connsiteY13" fmla="*/ 664550 h 698035"/>
                <a:gd name="connsiteX14" fmla="*/ 370911 w 1311069"/>
                <a:gd name="connsiteY14" fmla="*/ 569246 h 698035"/>
                <a:gd name="connsiteX15" fmla="*/ 504852 w 1311069"/>
                <a:gd name="connsiteY15" fmla="*/ 558943 h 698035"/>
                <a:gd name="connsiteX16" fmla="*/ 589852 w 1311069"/>
                <a:gd name="connsiteY16" fmla="*/ 600156 h 698035"/>
                <a:gd name="connsiteX17" fmla="*/ 749550 w 1311069"/>
                <a:gd name="connsiteY17" fmla="*/ 546064 h 698035"/>
                <a:gd name="connsiteX18" fmla="*/ 945309 w 1311069"/>
                <a:gd name="connsiteY18" fmla="*/ 677429 h 698035"/>
                <a:gd name="connsiteX19" fmla="*/ 976218 w 1311069"/>
                <a:gd name="connsiteY19" fmla="*/ 651671 h 698035"/>
                <a:gd name="connsiteX20" fmla="*/ 1009703 w 1311069"/>
                <a:gd name="connsiteY20" fmla="*/ 631065 h 698035"/>
                <a:gd name="connsiteX21" fmla="*/ 1050916 w 1311069"/>
                <a:gd name="connsiteY21" fmla="*/ 582125 h 698035"/>
                <a:gd name="connsiteX22" fmla="*/ 1071522 w 1311069"/>
                <a:gd name="connsiteY22" fmla="*/ 530610 h 698035"/>
                <a:gd name="connsiteX23" fmla="*/ 1115310 w 1311069"/>
                <a:gd name="connsiteY23" fmla="*/ 463640 h 698035"/>
                <a:gd name="connsiteX24" fmla="*/ 1151371 w 1311069"/>
                <a:gd name="connsiteY24" fmla="*/ 422427 h 698035"/>
                <a:gd name="connsiteX25" fmla="*/ 1190008 w 1311069"/>
                <a:gd name="connsiteY25" fmla="*/ 412124 h 698035"/>
                <a:gd name="connsiteX26" fmla="*/ 1231220 w 1311069"/>
                <a:gd name="connsiteY26" fmla="*/ 381215 h 698035"/>
                <a:gd name="connsiteX27" fmla="*/ 1238947 w 1311069"/>
                <a:gd name="connsiteY27" fmla="*/ 340002 h 698035"/>
                <a:gd name="connsiteX28" fmla="*/ 1223493 w 1311069"/>
                <a:gd name="connsiteY28" fmla="*/ 337427 h 698035"/>
                <a:gd name="connsiteX29" fmla="*/ 1197735 w 1311069"/>
                <a:gd name="connsiteY29" fmla="*/ 352881 h 698035"/>
                <a:gd name="connsiteX30" fmla="*/ 1184856 w 1311069"/>
                <a:gd name="connsiteY30" fmla="*/ 370912 h 698035"/>
                <a:gd name="connsiteX31" fmla="*/ 1159098 w 1311069"/>
                <a:gd name="connsiteY31" fmla="*/ 378639 h 698035"/>
                <a:gd name="connsiteX32" fmla="*/ 1138492 w 1311069"/>
                <a:gd name="connsiteY32" fmla="*/ 370912 h 698035"/>
                <a:gd name="connsiteX33" fmla="*/ 1133341 w 1311069"/>
                <a:gd name="connsiteY33" fmla="*/ 358033 h 698035"/>
                <a:gd name="connsiteX34" fmla="*/ 1146219 w 1311069"/>
                <a:gd name="connsiteY34" fmla="*/ 350305 h 698035"/>
                <a:gd name="connsiteX35" fmla="*/ 1164250 w 1311069"/>
                <a:gd name="connsiteY35" fmla="*/ 352881 h 698035"/>
                <a:gd name="connsiteX36" fmla="*/ 1177129 w 1311069"/>
                <a:gd name="connsiteY36" fmla="*/ 352881 h 698035"/>
                <a:gd name="connsiteX37" fmla="*/ 1184856 w 1311069"/>
                <a:gd name="connsiteY37" fmla="*/ 332275 h 698035"/>
                <a:gd name="connsiteX38" fmla="*/ 1187432 w 1311069"/>
                <a:gd name="connsiteY38" fmla="*/ 306517 h 698035"/>
                <a:gd name="connsiteX39" fmla="*/ 1169401 w 1311069"/>
                <a:gd name="connsiteY39" fmla="*/ 303941 h 698035"/>
                <a:gd name="connsiteX40" fmla="*/ 1138492 w 1311069"/>
                <a:gd name="connsiteY40" fmla="*/ 301366 h 698035"/>
                <a:gd name="connsiteX41" fmla="*/ 1123037 w 1311069"/>
                <a:gd name="connsiteY41" fmla="*/ 293638 h 698035"/>
                <a:gd name="connsiteX42" fmla="*/ 1135916 w 1311069"/>
                <a:gd name="connsiteY42" fmla="*/ 273032 h 698035"/>
                <a:gd name="connsiteX43" fmla="*/ 1156523 w 1311069"/>
                <a:gd name="connsiteY43" fmla="*/ 273032 h 698035"/>
                <a:gd name="connsiteX44" fmla="*/ 1171977 w 1311069"/>
                <a:gd name="connsiteY44" fmla="*/ 260153 h 698035"/>
                <a:gd name="connsiteX45" fmla="*/ 1195159 w 1311069"/>
                <a:gd name="connsiteY45" fmla="*/ 244699 h 698035"/>
                <a:gd name="connsiteX46" fmla="*/ 1220917 w 1311069"/>
                <a:gd name="connsiteY46" fmla="*/ 262729 h 698035"/>
                <a:gd name="connsiteX47" fmla="*/ 1251826 w 1311069"/>
                <a:gd name="connsiteY47" fmla="*/ 252426 h 698035"/>
                <a:gd name="connsiteX48" fmla="*/ 1269857 w 1311069"/>
                <a:gd name="connsiteY48" fmla="*/ 226668 h 698035"/>
                <a:gd name="connsiteX49" fmla="*/ 1293039 w 1311069"/>
                <a:gd name="connsiteY49" fmla="*/ 190607 h 698035"/>
                <a:gd name="connsiteX50" fmla="*/ 1280160 w 1311069"/>
                <a:gd name="connsiteY50" fmla="*/ 136516 h 698035"/>
                <a:gd name="connsiteX51" fmla="*/ 1256978 w 1311069"/>
                <a:gd name="connsiteY51" fmla="*/ 123637 h 698035"/>
                <a:gd name="connsiteX52" fmla="*/ 1246675 w 1311069"/>
                <a:gd name="connsiteY52" fmla="*/ 149395 h 698035"/>
                <a:gd name="connsiteX53" fmla="*/ 1241523 w 1311069"/>
                <a:gd name="connsiteY53" fmla="*/ 167425 h 698035"/>
                <a:gd name="connsiteX54" fmla="*/ 1200311 w 1311069"/>
                <a:gd name="connsiteY54" fmla="*/ 154547 h 698035"/>
                <a:gd name="connsiteX55" fmla="*/ 1161674 w 1311069"/>
                <a:gd name="connsiteY55" fmla="*/ 162274 h 698035"/>
                <a:gd name="connsiteX56" fmla="*/ 1138492 w 1311069"/>
                <a:gd name="connsiteY56" fmla="*/ 177729 h 698035"/>
                <a:gd name="connsiteX57" fmla="*/ 1128189 w 1311069"/>
                <a:gd name="connsiteY57" fmla="*/ 151971 h 698035"/>
                <a:gd name="connsiteX58" fmla="*/ 1110159 w 1311069"/>
                <a:gd name="connsiteY58" fmla="*/ 123637 h 698035"/>
                <a:gd name="connsiteX59" fmla="*/ 1130765 w 1311069"/>
                <a:gd name="connsiteY59" fmla="*/ 110758 h 698035"/>
                <a:gd name="connsiteX60" fmla="*/ 1159098 w 1311069"/>
                <a:gd name="connsiteY60" fmla="*/ 131365 h 698035"/>
                <a:gd name="connsiteX61" fmla="*/ 1179704 w 1311069"/>
                <a:gd name="connsiteY61" fmla="*/ 121061 h 698035"/>
                <a:gd name="connsiteX62" fmla="*/ 1195159 w 1311069"/>
                <a:gd name="connsiteY62" fmla="*/ 118486 h 698035"/>
                <a:gd name="connsiteX63" fmla="*/ 1220917 w 1311069"/>
                <a:gd name="connsiteY63" fmla="*/ 95304 h 698035"/>
                <a:gd name="connsiteX64" fmla="*/ 1233796 w 1311069"/>
                <a:gd name="connsiteY64" fmla="*/ 95304 h 698035"/>
                <a:gd name="connsiteX65" fmla="*/ 1231220 w 1311069"/>
                <a:gd name="connsiteY65" fmla="*/ 74698 h 698035"/>
                <a:gd name="connsiteX66" fmla="*/ 1215765 w 1311069"/>
                <a:gd name="connsiteY66" fmla="*/ 28334 h 698035"/>
                <a:gd name="connsiteX67" fmla="*/ 1223493 w 1311069"/>
                <a:gd name="connsiteY67" fmla="*/ 25758 h 698035"/>
                <a:gd name="connsiteX68" fmla="*/ 1303342 w 1311069"/>
                <a:gd name="connsiteY68" fmla="*/ 121061 h 698035"/>
                <a:gd name="connsiteX69" fmla="*/ 1311069 w 1311069"/>
                <a:gd name="connsiteY69" fmla="*/ 115910 h 698035"/>
                <a:gd name="connsiteX70" fmla="*/ 1210614 w 1311069"/>
                <a:gd name="connsiteY70" fmla="*/ 0 h 698035"/>
                <a:gd name="connsiteX71" fmla="*/ 1156523 w 1311069"/>
                <a:gd name="connsiteY71" fmla="*/ 33485 h 698035"/>
                <a:gd name="connsiteX72" fmla="*/ 360608 w 1311069"/>
                <a:gd name="connsiteY72" fmla="*/ 279360 h 698035"/>
                <a:gd name="connsiteX0" fmla="*/ 360608 w 1311069"/>
                <a:gd name="connsiteY0" fmla="*/ 279360 h 698035"/>
                <a:gd name="connsiteX1" fmla="*/ 360608 w 1311069"/>
                <a:gd name="connsiteY1" fmla="*/ 355457 h 698035"/>
                <a:gd name="connsiteX2" fmla="*/ 324547 w 1311069"/>
                <a:gd name="connsiteY2" fmla="*/ 381215 h 698035"/>
                <a:gd name="connsiteX3" fmla="*/ 285911 w 1311069"/>
                <a:gd name="connsiteY3" fmla="*/ 381215 h 698035"/>
                <a:gd name="connsiteX4" fmla="*/ 257577 w 1311069"/>
                <a:gd name="connsiteY4" fmla="*/ 435306 h 698035"/>
                <a:gd name="connsiteX5" fmla="*/ 198334 w 1311069"/>
                <a:gd name="connsiteY5" fmla="*/ 435306 h 698035"/>
                <a:gd name="connsiteX6" fmla="*/ 182880 w 1311069"/>
                <a:gd name="connsiteY6" fmla="*/ 489397 h 698035"/>
                <a:gd name="connsiteX7" fmla="*/ 154546 w 1311069"/>
                <a:gd name="connsiteY7" fmla="*/ 515155 h 698035"/>
                <a:gd name="connsiteX8" fmla="*/ 103031 w 1311069"/>
                <a:gd name="connsiteY8" fmla="*/ 543489 h 698035"/>
                <a:gd name="connsiteX9" fmla="*/ 43788 w 1311069"/>
                <a:gd name="connsiteY9" fmla="*/ 592428 h 698035"/>
                <a:gd name="connsiteX10" fmla="*/ 30909 w 1311069"/>
                <a:gd name="connsiteY10" fmla="*/ 638792 h 698035"/>
                <a:gd name="connsiteX11" fmla="*/ 0 w 1311069"/>
                <a:gd name="connsiteY11" fmla="*/ 664550 h 698035"/>
                <a:gd name="connsiteX12" fmla="*/ 15454 w 1311069"/>
                <a:gd name="connsiteY12" fmla="*/ 698035 h 698035"/>
                <a:gd name="connsiteX13" fmla="*/ 185455 w 1311069"/>
                <a:gd name="connsiteY13" fmla="*/ 664550 h 698035"/>
                <a:gd name="connsiteX14" fmla="*/ 370911 w 1311069"/>
                <a:gd name="connsiteY14" fmla="*/ 569246 h 698035"/>
                <a:gd name="connsiteX15" fmla="*/ 504852 w 1311069"/>
                <a:gd name="connsiteY15" fmla="*/ 558943 h 698035"/>
                <a:gd name="connsiteX16" fmla="*/ 589852 w 1311069"/>
                <a:gd name="connsiteY16" fmla="*/ 600156 h 698035"/>
                <a:gd name="connsiteX17" fmla="*/ 749550 w 1311069"/>
                <a:gd name="connsiteY17" fmla="*/ 546064 h 698035"/>
                <a:gd name="connsiteX18" fmla="*/ 945309 w 1311069"/>
                <a:gd name="connsiteY18" fmla="*/ 677429 h 698035"/>
                <a:gd name="connsiteX19" fmla="*/ 976218 w 1311069"/>
                <a:gd name="connsiteY19" fmla="*/ 651671 h 698035"/>
                <a:gd name="connsiteX20" fmla="*/ 1009703 w 1311069"/>
                <a:gd name="connsiteY20" fmla="*/ 631065 h 698035"/>
                <a:gd name="connsiteX21" fmla="*/ 1050916 w 1311069"/>
                <a:gd name="connsiteY21" fmla="*/ 582125 h 698035"/>
                <a:gd name="connsiteX22" fmla="*/ 1071522 w 1311069"/>
                <a:gd name="connsiteY22" fmla="*/ 530610 h 698035"/>
                <a:gd name="connsiteX23" fmla="*/ 1115310 w 1311069"/>
                <a:gd name="connsiteY23" fmla="*/ 463640 h 698035"/>
                <a:gd name="connsiteX24" fmla="*/ 1151371 w 1311069"/>
                <a:gd name="connsiteY24" fmla="*/ 422427 h 698035"/>
                <a:gd name="connsiteX25" fmla="*/ 1190008 w 1311069"/>
                <a:gd name="connsiteY25" fmla="*/ 412124 h 698035"/>
                <a:gd name="connsiteX26" fmla="*/ 1231220 w 1311069"/>
                <a:gd name="connsiteY26" fmla="*/ 381215 h 698035"/>
                <a:gd name="connsiteX27" fmla="*/ 1238947 w 1311069"/>
                <a:gd name="connsiteY27" fmla="*/ 340002 h 698035"/>
                <a:gd name="connsiteX28" fmla="*/ 1223493 w 1311069"/>
                <a:gd name="connsiteY28" fmla="*/ 337427 h 698035"/>
                <a:gd name="connsiteX29" fmla="*/ 1197735 w 1311069"/>
                <a:gd name="connsiteY29" fmla="*/ 352881 h 698035"/>
                <a:gd name="connsiteX30" fmla="*/ 1184856 w 1311069"/>
                <a:gd name="connsiteY30" fmla="*/ 370912 h 698035"/>
                <a:gd name="connsiteX31" fmla="*/ 1159098 w 1311069"/>
                <a:gd name="connsiteY31" fmla="*/ 378639 h 698035"/>
                <a:gd name="connsiteX32" fmla="*/ 1138492 w 1311069"/>
                <a:gd name="connsiteY32" fmla="*/ 370912 h 698035"/>
                <a:gd name="connsiteX33" fmla="*/ 1133341 w 1311069"/>
                <a:gd name="connsiteY33" fmla="*/ 358033 h 698035"/>
                <a:gd name="connsiteX34" fmla="*/ 1146219 w 1311069"/>
                <a:gd name="connsiteY34" fmla="*/ 350305 h 698035"/>
                <a:gd name="connsiteX35" fmla="*/ 1164250 w 1311069"/>
                <a:gd name="connsiteY35" fmla="*/ 352881 h 698035"/>
                <a:gd name="connsiteX36" fmla="*/ 1177129 w 1311069"/>
                <a:gd name="connsiteY36" fmla="*/ 352881 h 698035"/>
                <a:gd name="connsiteX37" fmla="*/ 1184856 w 1311069"/>
                <a:gd name="connsiteY37" fmla="*/ 332275 h 698035"/>
                <a:gd name="connsiteX38" fmla="*/ 1187432 w 1311069"/>
                <a:gd name="connsiteY38" fmla="*/ 306517 h 698035"/>
                <a:gd name="connsiteX39" fmla="*/ 1169401 w 1311069"/>
                <a:gd name="connsiteY39" fmla="*/ 303941 h 698035"/>
                <a:gd name="connsiteX40" fmla="*/ 1138492 w 1311069"/>
                <a:gd name="connsiteY40" fmla="*/ 301366 h 698035"/>
                <a:gd name="connsiteX41" fmla="*/ 1123037 w 1311069"/>
                <a:gd name="connsiteY41" fmla="*/ 293638 h 698035"/>
                <a:gd name="connsiteX42" fmla="*/ 1135916 w 1311069"/>
                <a:gd name="connsiteY42" fmla="*/ 273032 h 698035"/>
                <a:gd name="connsiteX43" fmla="*/ 1156523 w 1311069"/>
                <a:gd name="connsiteY43" fmla="*/ 273032 h 698035"/>
                <a:gd name="connsiteX44" fmla="*/ 1171977 w 1311069"/>
                <a:gd name="connsiteY44" fmla="*/ 260153 h 698035"/>
                <a:gd name="connsiteX45" fmla="*/ 1195159 w 1311069"/>
                <a:gd name="connsiteY45" fmla="*/ 244699 h 698035"/>
                <a:gd name="connsiteX46" fmla="*/ 1220917 w 1311069"/>
                <a:gd name="connsiteY46" fmla="*/ 262729 h 698035"/>
                <a:gd name="connsiteX47" fmla="*/ 1251826 w 1311069"/>
                <a:gd name="connsiteY47" fmla="*/ 252426 h 698035"/>
                <a:gd name="connsiteX48" fmla="*/ 1269857 w 1311069"/>
                <a:gd name="connsiteY48" fmla="*/ 226668 h 698035"/>
                <a:gd name="connsiteX49" fmla="*/ 1293039 w 1311069"/>
                <a:gd name="connsiteY49" fmla="*/ 190607 h 698035"/>
                <a:gd name="connsiteX50" fmla="*/ 1280160 w 1311069"/>
                <a:gd name="connsiteY50" fmla="*/ 136516 h 698035"/>
                <a:gd name="connsiteX51" fmla="*/ 1256978 w 1311069"/>
                <a:gd name="connsiteY51" fmla="*/ 123637 h 698035"/>
                <a:gd name="connsiteX52" fmla="*/ 1246675 w 1311069"/>
                <a:gd name="connsiteY52" fmla="*/ 149395 h 698035"/>
                <a:gd name="connsiteX53" fmla="*/ 1241523 w 1311069"/>
                <a:gd name="connsiteY53" fmla="*/ 167425 h 698035"/>
                <a:gd name="connsiteX54" fmla="*/ 1200311 w 1311069"/>
                <a:gd name="connsiteY54" fmla="*/ 154547 h 698035"/>
                <a:gd name="connsiteX55" fmla="*/ 1161674 w 1311069"/>
                <a:gd name="connsiteY55" fmla="*/ 162274 h 698035"/>
                <a:gd name="connsiteX56" fmla="*/ 1138492 w 1311069"/>
                <a:gd name="connsiteY56" fmla="*/ 177729 h 698035"/>
                <a:gd name="connsiteX57" fmla="*/ 1128189 w 1311069"/>
                <a:gd name="connsiteY57" fmla="*/ 151971 h 698035"/>
                <a:gd name="connsiteX58" fmla="*/ 1110159 w 1311069"/>
                <a:gd name="connsiteY58" fmla="*/ 123637 h 698035"/>
                <a:gd name="connsiteX59" fmla="*/ 1130765 w 1311069"/>
                <a:gd name="connsiteY59" fmla="*/ 110758 h 698035"/>
                <a:gd name="connsiteX60" fmla="*/ 1159098 w 1311069"/>
                <a:gd name="connsiteY60" fmla="*/ 131365 h 698035"/>
                <a:gd name="connsiteX61" fmla="*/ 1179704 w 1311069"/>
                <a:gd name="connsiteY61" fmla="*/ 121061 h 698035"/>
                <a:gd name="connsiteX62" fmla="*/ 1195159 w 1311069"/>
                <a:gd name="connsiteY62" fmla="*/ 118486 h 698035"/>
                <a:gd name="connsiteX63" fmla="*/ 1220917 w 1311069"/>
                <a:gd name="connsiteY63" fmla="*/ 95304 h 698035"/>
                <a:gd name="connsiteX64" fmla="*/ 1233796 w 1311069"/>
                <a:gd name="connsiteY64" fmla="*/ 95304 h 698035"/>
                <a:gd name="connsiteX65" fmla="*/ 1231220 w 1311069"/>
                <a:gd name="connsiteY65" fmla="*/ 74698 h 698035"/>
                <a:gd name="connsiteX66" fmla="*/ 1215765 w 1311069"/>
                <a:gd name="connsiteY66" fmla="*/ 28334 h 698035"/>
                <a:gd name="connsiteX67" fmla="*/ 1223493 w 1311069"/>
                <a:gd name="connsiteY67" fmla="*/ 25758 h 698035"/>
                <a:gd name="connsiteX68" fmla="*/ 1303342 w 1311069"/>
                <a:gd name="connsiteY68" fmla="*/ 121061 h 698035"/>
                <a:gd name="connsiteX69" fmla="*/ 1311069 w 1311069"/>
                <a:gd name="connsiteY69" fmla="*/ 115910 h 698035"/>
                <a:gd name="connsiteX70" fmla="*/ 1210614 w 1311069"/>
                <a:gd name="connsiteY70" fmla="*/ 0 h 698035"/>
                <a:gd name="connsiteX71" fmla="*/ 1151761 w 1311069"/>
                <a:gd name="connsiteY71" fmla="*/ 26346 h 698035"/>
                <a:gd name="connsiteX72" fmla="*/ 360608 w 1311069"/>
                <a:gd name="connsiteY72" fmla="*/ 279360 h 698035"/>
                <a:gd name="connsiteX0" fmla="*/ 360608 w 1311069"/>
                <a:gd name="connsiteY0" fmla="*/ 279360 h 698035"/>
                <a:gd name="connsiteX1" fmla="*/ 360608 w 1311069"/>
                <a:gd name="connsiteY1" fmla="*/ 355457 h 698035"/>
                <a:gd name="connsiteX2" fmla="*/ 324547 w 1311069"/>
                <a:gd name="connsiteY2" fmla="*/ 381215 h 698035"/>
                <a:gd name="connsiteX3" fmla="*/ 285911 w 1311069"/>
                <a:gd name="connsiteY3" fmla="*/ 381215 h 698035"/>
                <a:gd name="connsiteX4" fmla="*/ 257577 w 1311069"/>
                <a:gd name="connsiteY4" fmla="*/ 435306 h 698035"/>
                <a:gd name="connsiteX5" fmla="*/ 198334 w 1311069"/>
                <a:gd name="connsiteY5" fmla="*/ 435306 h 698035"/>
                <a:gd name="connsiteX6" fmla="*/ 182880 w 1311069"/>
                <a:gd name="connsiteY6" fmla="*/ 489397 h 698035"/>
                <a:gd name="connsiteX7" fmla="*/ 154546 w 1311069"/>
                <a:gd name="connsiteY7" fmla="*/ 515155 h 698035"/>
                <a:gd name="connsiteX8" fmla="*/ 103031 w 1311069"/>
                <a:gd name="connsiteY8" fmla="*/ 543489 h 698035"/>
                <a:gd name="connsiteX9" fmla="*/ 43788 w 1311069"/>
                <a:gd name="connsiteY9" fmla="*/ 592428 h 698035"/>
                <a:gd name="connsiteX10" fmla="*/ 30909 w 1311069"/>
                <a:gd name="connsiteY10" fmla="*/ 638792 h 698035"/>
                <a:gd name="connsiteX11" fmla="*/ 0 w 1311069"/>
                <a:gd name="connsiteY11" fmla="*/ 664550 h 698035"/>
                <a:gd name="connsiteX12" fmla="*/ 15454 w 1311069"/>
                <a:gd name="connsiteY12" fmla="*/ 698035 h 698035"/>
                <a:gd name="connsiteX13" fmla="*/ 185455 w 1311069"/>
                <a:gd name="connsiteY13" fmla="*/ 664550 h 698035"/>
                <a:gd name="connsiteX14" fmla="*/ 370911 w 1311069"/>
                <a:gd name="connsiteY14" fmla="*/ 569246 h 698035"/>
                <a:gd name="connsiteX15" fmla="*/ 504852 w 1311069"/>
                <a:gd name="connsiteY15" fmla="*/ 558943 h 698035"/>
                <a:gd name="connsiteX16" fmla="*/ 589852 w 1311069"/>
                <a:gd name="connsiteY16" fmla="*/ 600156 h 698035"/>
                <a:gd name="connsiteX17" fmla="*/ 749550 w 1311069"/>
                <a:gd name="connsiteY17" fmla="*/ 546064 h 698035"/>
                <a:gd name="connsiteX18" fmla="*/ 945309 w 1311069"/>
                <a:gd name="connsiteY18" fmla="*/ 677429 h 698035"/>
                <a:gd name="connsiteX19" fmla="*/ 976218 w 1311069"/>
                <a:gd name="connsiteY19" fmla="*/ 651671 h 698035"/>
                <a:gd name="connsiteX20" fmla="*/ 1009703 w 1311069"/>
                <a:gd name="connsiteY20" fmla="*/ 631065 h 698035"/>
                <a:gd name="connsiteX21" fmla="*/ 1050916 w 1311069"/>
                <a:gd name="connsiteY21" fmla="*/ 582125 h 698035"/>
                <a:gd name="connsiteX22" fmla="*/ 1071522 w 1311069"/>
                <a:gd name="connsiteY22" fmla="*/ 530610 h 698035"/>
                <a:gd name="connsiteX23" fmla="*/ 1115310 w 1311069"/>
                <a:gd name="connsiteY23" fmla="*/ 463640 h 698035"/>
                <a:gd name="connsiteX24" fmla="*/ 1151371 w 1311069"/>
                <a:gd name="connsiteY24" fmla="*/ 422427 h 698035"/>
                <a:gd name="connsiteX25" fmla="*/ 1190008 w 1311069"/>
                <a:gd name="connsiteY25" fmla="*/ 412124 h 698035"/>
                <a:gd name="connsiteX26" fmla="*/ 1231220 w 1311069"/>
                <a:gd name="connsiteY26" fmla="*/ 381215 h 698035"/>
                <a:gd name="connsiteX27" fmla="*/ 1238947 w 1311069"/>
                <a:gd name="connsiteY27" fmla="*/ 340002 h 698035"/>
                <a:gd name="connsiteX28" fmla="*/ 1223493 w 1311069"/>
                <a:gd name="connsiteY28" fmla="*/ 337427 h 698035"/>
                <a:gd name="connsiteX29" fmla="*/ 1197735 w 1311069"/>
                <a:gd name="connsiteY29" fmla="*/ 352881 h 698035"/>
                <a:gd name="connsiteX30" fmla="*/ 1184856 w 1311069"/>
                <a:gd name="connsiteY30" fmla="*/ 370912 h 698035"/>
                <a:gd name="connsiteX31" fmla="*/ 1159098 w 1311069"/>
                <a:gd name="connsiteY31" fmla="*/ 378639 h 698035"/>
                <a:gd name="connsiteX32" fmla="*/ 1138492 w 1311069"/>
                <a:gd name="connsiteY32" fmla="*/ 370912 h 698035"/>
                <a:gd name="connsiteX33" fmla="*/ 1133341 w 1311069"/>
                <a:gd name="connsiteY33" fmla="*/ 358033 h 698035"/>
                <a:gd name="connsiteX34" fmla="*/ 1146219 w 1311069"/>
                <a:gd name="connsiteY34" fmla="*/ 350305 h 698035"/>
                <a:gd name="connsiteX35" fmla="*/ 1164250 w 1311069"/>
                <a:gd name="connsiteY35" fmla="*/ 352881 h 698035"/>
                <a:gd name="connsiteX36" fmla="*/ 1177129 w 1311069"/>
                <a:gd name="connsiteY36" fmla="*/ 352881 h 698035"/>
                <a:gd name="connsiteX37" fmla="*/ 1184856 w 1311069"/>
                <a:gd name="connsiteY37" fmla="*/ 332275 h 698035"/>
                <a:gd name="connsiteX38" fmla="*/ 1187432 w 1311069"/>
                <a:gd name="connsiteY38" fmla="*/ 306517 h 698035"/>
                <a:gd name="connsiteX39" fmla="*/ 1169401 w 1311069"/>
                <a:gd name="connsiteY39" fmla="*/ 303941 h 698035"/>
                <a:gd name="connsiteX40" fmla="*/ 1138492 w 1311069"/>
                <a:gd name="connsiteY40" fmla="*/ 301366 h 698035"/>
                <a:gd name="connsiteX41" fmla="*/ 1123037 w 1311069"/>
                <a:gd name="connsiteY41" fmla="*/ 293638 h 698035"/>
                <a:gd name="connsiteX42" fmla="*/ 1135916 w 1311069"/>
                <a:gd name="connsiteY42" fmla="*/ 273032 h 698035"/>
                <a:gd name="connsiteX43" fmla="*/ 1156523 w 1311069"/>
                <a:gd name="connsiteY43" fmla="*/ 273032 h 698035"/>
                <a:gd name="connsiteX44" fmla="*/ 1171977 w 1311069"/>
                <a:gd name="connsiteY44" fmla="*/ 260153 h 698035"/>
                <a:gd name="connsiteX45" fmla="*/ 1195159 w 1311069"/>
                <a:gd name="connsiteY45" fmla="*/ 244699 h 698035"/>
                <a:gd name="connsiteX46" fmla="*/ 1220917 w 1311069"/>
                <a:gd name="connsiteY46" fmla="*/ 262729 h 698035"/>
                <a:gd name="connsiteX47" fmla="*/ 1251826 w 1311069"/>
                <a:gd name="connsiteY47" fmla="*/ 252426 h 698035"/>
                <a:gd name="connsiteX48" fmla="*/ 1269857 w 1311069"/>
                <a:gd name="connsiteY48" fmla="*/ 226668 h 698035"/>
                <a:gd name="connsiteX49" fmla="*/ 1293039 w 1311069"/>
                <a:gd name="connsiteY49" fmla="*/ 190607 h 698035"/>
                <a:gd name="connsiteX50" fmla="*/ 1280160 w 1311069"/>
                <a:gd name="connsiteY50" fmla="*/ 136516 h 698035"/>
                <a:gd name="connsiteX51" fmla="*/ 1256978 w 1311069"/>
                <a:gd name="connsiteY51" fmla="*/ 123637 h 698035"/>
                <a:gd name="connsiteX52" fmla="*/ 1246675 w 1311069"/>
                <a:gd name="connsiteY52" fmla="*/ 149395 h 698035"/>
                <a:gd name="connsiteX53" fmla="*/ 1241523 w 1311069"/>
                <a:gd name="connsiteY53" fmla="*/ 167425 h 698035"/>
                <a:gd name="connsiteX54" fmla="*/ 1200311 w 1311069"/>
                <a:gd name="connsiteY54" fmla="*/ 154547 h 698035"/>
                <a:gd name="connsiteX55" fmla="*/ 1161674 w 1311069"/>
                <a:gd name="connsiteY55" fmla="*/ 162274 h 698035"/>
                <a:gd name="connsiteX56" fmla="*/ 1138492 w 1311069"/>
                <a:gd name="connsiteY56" fmla="*/ 177729 h 698035"/>
                <a:gd name="connsiteX57" fmla="*/ 1128189 w 1311069"/>
                <a:gd name="connsiteY57" fmla="*/ 151971 h 698035"/>
                <a:gd name="connsiteX58" fmla="*/ 1110159 w 1311069"/>
                <a:gd name="connsiteY58" fmla="*/ 123637 h 698035"/>
                <a:gd name="connsiteX59" fmla="*/ 1130765 w 1311069"/>
                <a:gd name="connsiteY59" fmla="*/ 110758 h 698035"/>
                <a:gd name="connsiteX60" fmla="*/ 1159098 w 1311069"/>
                <a:gd name="connsiteY60" fmla="*/ 131365 h 698035"/>
                <a:gd name="connsiteX61" fmla="*/ 1179704 w 1311069"/>
                <a:gd name="connsiteY61" fmla="*/ 121061 h 698035"/>
                <a:gd name="connsiteX62" fmla="*/ 1195159 w 1311069"/>
                <a:gd name="connsiteY62" fmla="*/ 118486 h 698035"/>
                <a:gd name="connsiteX63" fmla="*/ 1220917 w 1311069"/>
                <a:gd name="connsiteY63" fmla="*/ 95304 h 698035"/>
                <a:gd name="connsiteX64" fmla="*/ 1233796 w 1311069"/>
                <a:gd name="connsiteY64" fmla="*/ 95304 h 698035"/>
                <a:gd name="connsiteX65" fmla="*/ 1231220 w 1311069"/>
                <a:gd name="connsiteY65" fmla="*/ 74698 h 698035"/>
                <a:gd name="connsiteX66" fmla="*/ 1215765 w 1311069"/>
                <a:gd name="connsiteY66" fmla="*/ 28334 h 698035"/>
                <a:gd name="connsiteX67" fmla="*/ 1223493 w 1311069"/>
                <a:gd name="connsiteY67" fmla="*/ 25758 h 698035"/>
                <a:gd name="connsiteX68" fmla="*/ 1303342 w 1311069"/>
                <a:gd name="connsiteY68" fmla="*/ 121061 h 698035"/>
                <a:gd name="connsiteX69" fmla="*/ 1311069 w 1311069"/>
                <a:gd name="connsiteY69" fmla="*/ 115910 h 698035"/>
                <a:gd name="connsiteX70" fmla="*/ 1210614 w 1311069"/>
                <a:gd name="connsiteY70" fmla="*/ 0 h 698035"/>
                <a:gd name="connsiteX71" fmla="*/ 935101 w 1311069"/>
                <a:gd name="connsiteY71" fmla="*/ 88218 h 698035"/>
                <a:gd name="connsiteX72" fmla="*/ 360608 w 1311069"/>
                <a:gd name="connsiteY72" fmla="*/ 279360 h 698035"/>
                <a:gd name="connsiteX0" fmla="*/ 372512 w 1322973"/>
                <a:gd name="connsiteY0" fmla="*/ 279360 h 698035"/>
                <a:gd name="connsiteX1" fmla="*/ 372512 w 1322973"/>
                <a:gd name="connsiteY1" fmla="*/ 355457 h 698035"/>
                <a:gd name="connsiteX2" fmla="*/ 336451 w 1322973"/>
                <a:gd name="connsiteY2" fmla="*/ 381215 h 698035"/>
                <a:gd name="connsiteX3" fmla="*/ 297815 w 1322973"/>
                <a:gd name="connsiteY3" fmla="*/ 381215 h 698035"/>
                <a:gd name="connsiteX4" fmla="*/ 269481 w 1322973"/>
                <a:gd name="connsiteY4" fmla="*/ 435306 h 698035"/>
                <a:gd name="connsiteX5" fmla="*/ 210238 w 1322973"/>
                <a:gd name="connsiteY5" fmla="*/ 435306 h 698035"/>
                <a:gd name="connsiteX6" fmla="*/ 194784 w 1322973"/>
                <a:gd name="connsiteY6" fmla="*/ 489397 h 698035"/>
                <a:gd name="connsiteX7" fmla="*/ 166450 w 1322973"/>
                <a:gd name="connsiteY7" fmla="*/ 515155 h 698035"/>
                <a:gd name="connsiteX8" fmla="*/ 114935 w 1322973"/>
                <a:gd name="connsiteY8" fmla="*/ 543489 h 698035"/>
                <a:gd name="connsiteX9" fmla="*/ 55692 w 1322973"/>
                <a:gd name="connsiteY9" fmla="*/ 592428 h 698035"/>
                <a:gd name="connsiteX10" fmla="*/ 42813 w 1322973"/>
                <a:gd name="connsiteY10" fmla="*/ 638792 h 698035"/>
                <a:gd name="connsiteX11" fmla="*/ 0 w 1322973"/>
                <a:gd name="connsiteY11" fmla="*/ 664550 h 698035"/>
                <a:gd name="connsiteX12" fmla="*/ 27358 w 1322973"/>
                <a:gd name="connsiteY12" fmla="*/ 698035 h 698035"/>
                <a:gd name="connsiteX13" fmla="*/ 197359 w 1322973"/>
                <a:gd name="connsiteY13" fmla="*/ 664550 h 698035"/>
                <a:gd name="connsiteX14" fmla="*/ 382815 w 1322973"/>
                <a:gd name="connsiteY14" fmla="*/ 569246 h 698035"/>
                <a:gd name="connsiteX15" fmla="*/ 516756 w 1322973"/>
                <a:gd name="connsiteY15" fmla="*/ 558943 h 698035"/>
                <a:gd name="connsiteX16" fmla="*/ 601756 w 1322973"/>
                <a:gd name="connsiteY16" fmla="*/ 600156 h 698035"/>
                <a:gd name="connsiteX17" fmla="*/ 761454 w 1322973"/>
                <a:gd name="connsiteY17" fmla="*/ 546064 h 698035"/>
                <a:gd name="connsiteX18" fmla="*/ 957213 w 1322973"/>
                <a:gd name="connsiteY18" fmla="*/ 677429 h 698035"/>
                <a:gd name="connsiteX19" fmla="*/ 988122 w 1322973"/>
                <a:gd name="connsiteY19" fmla="*/ 651671 h 698035"/>
                <a:gd name="connsiteX20" fmla="*/ 1021607 w 1322973"/>
                <a:gd name="connsiteY20" fmla="*/ 631065 h 698035"/>
                <a:gd name="connsiteX21" fmla="*/ 1062820 w 1322973"/>
                <a:gd name="connsiteY21" fmla="*/ 582125 h 698035"/>
                <a:gd name="connsiteX22" fmla="*/ 1083426 w 1322973"/>
                <a:gd name="connsiteY22" fmla="*/ 530610 h 698035"/>
                <a:gd name="connsiteX23" fmla="*/ 1127214 w 1322973"/>
                <a:gd name="connsiteY23" fmla="*/ 463640 h 698035"/>
                <a:gd name="connsiteX24" fmla="*/ 1163275 w 1322973"/>
                <a:gd name="connsiteY24" fmla="*/ 422427 h 698035"/>
                <a:gd name="connsiteX25" fmla="*/ 1201912 w 1322973"/>
                <a:gd name="connsiteY25" fmla="*/ 412124 h 698035"/>
                <a:gd name="connsiteX26" fmla="*/ 1243124 w 1322973"/>
                <a:gd name="connsiteY26" fmla="*/ 381215 h 698035"/>
                <a:gd name="connsiteX27" fmla="*/ 1250851 w 1322973"/>
                <a:gd name="connsiteY27" fmla="*/ 340002 h 698035"/>
                <a:gd name="connsiteX28" fmla="*/ 1235397 w 1322973"/>
                <a:gd name="connsiteY28" fmla="*/ 337427 h 698035"/>
                <a:gd name="connsiteX29" fmla="*/ 1209639 w 1322973"/>
                <a:gd name="connsiteY29" fmla="*/ 352881 h 698035"/>
                <a:gd name="connsiteX30" fmla="*/ 1196760 w 1322973"/>
                <a:gd name="connsiteY30" fmla="*/ 370912 h 698035"/>
                <a:gd name="connsiteX31" fmla="*/ 1171002 w 1322973"/>
                <a:gd name="connsiteY31" fmla="*/ 378639 h 698035"/>
                <a:gd name="connsiteX32" fmla="*/ 1150396 w 1322973"/>
                <a:gd name="connsiteY32" fmla="*/ 370912 h 698035"/>
                <a:gd name="connsiteX33" fmla="*/ 1145245 w 1322973"/>
                <a:gd name="connsiteY33" fmla="*/ 358033 h 698035"/>
                <a:gd name="connsiteX34" fmla="*/ 1158123 w 1322973"/>
                <a:gd name="connsiteY34" fmla="*/ 350305 h 698035"/>
                <a:gd name="connsiteX35" fmla="*/ 1176154 w 1322973"/>
                <a:gd name="connsiteY35" fmla="*/ 352881 h 698035"/>
                <a:gd name="connsiteX36" fmla="*/ 1189033 w 1322973"/>
                <a:gd name="connsiteY36" fmla="*/ 352881 h 698035"/>
                <a:gd name="connsiteX37" fmla="*/ 1196760 w 1322973"/>
                <a:gd name="connsiteY37" fmla="*/ 332275 h 698035"/>
                <a:gd name="connsiteX38" fmla="*/ 1199336 w 1322973"/>
                <a:gd name="connsiteY38" fmla="*/ 306517 h 698035"/>
                <a:gd name="connsiteX39" fmla="*/ 1181305 w 1322973"/>
                <a:gd name="connsiteY39" fmla="*/ 303941 h 698035"/>
                <a:gd name="connsiteX40" fmla="*/ 1150396 w 1322973"/>
                <a:gd name="connsiteY40" fmla="*/ 301366 h 698035"/>
                <a:gd name="connsiteX41" fmla="*/ 1134941 w 1322973"/>
                <a:gd name="connsiteY41" fmla="*/ 293638 h 698035"/>
                <a:gd name="connsiteX42" fmla="*/ 1147820 w 1322973"/>
                <a:gd name="connsiteY42" fmla="*/ 273032 h 698035"/>
                <a:gd name="connsiteX43" fmla="*/ 1168427 w 1322973"/>
                <a:gd name="connsiteY43" fmla="*/ 273032 h 698035"/>
                <a:gd name="connsiteX44" fmla="*/ 1183881 w 1322973"/>
                <a:gd name="connsiteY44" fmla="*/ 260153 h 698035"/>
                <a:gd name="connsiteX45" fmla="*/ 1207063 w 1322973"/>
                <a:gd name="connsiteY45" fmla="*/ 244699 h 698035"/>
                <a:gd name="connsiteX46" fmla="*/ 1232821 w 1322973"/>
                <a:gd name="connsiteY46" fmla="*/ 262729 h 698035"/>
                <a:gd name="connsiteX47" fmla="*/ 1263730 w 1322973"/>
                <a:gd name="connsiteY47" fmla="*/ 252426 h 698035"/>
                <a:gd name="connsiteX48" fmla="*/ 1281761 w 1322973"/>
                <a:gd name="connsiteY48" fmla="*/ 226668 h 698035"/>
                <a:gd name="connsiteX49" fmla="*/ 1304943 w 1322973"/>
                <a:gd name="connsiteY49" fmla="*/ 190607 h 698035"/>
                <a:gd name="connsiteX50" fmla="*/ 1292064 w 1322973"/>
                <a:gd name="connsiteY50" fmla="*/ 136516 h 698035"/>
                <a:gd name="connsiteX51" fmla="*/ 1268882 w 1322973"/>
                <a:gd name="connsiteY51" fmla="*/ 123637 h 698035"/>
                <a:gd name="connsiteX52" fmla="*/ 1258579 w 1322973"/>
                <a:gd name="connsiteY52" fmla="*/ 149395 h 698035"/>
                <a:gd name="connsiteX53" fmla="*/ 1253427 w 1322973"/>
                <a:gd name="connsiteY53" fmla="*/ 167425 h 698035"/>
                <a:gd name="connsiteX54" fmla="*/ 1212215 w 1322973"/>
                <a:gd name="connsiteY54" fmla="*/ 154547 h 698035"/>
                <a:gd name="connsiteX55" fmla="*/ 1173578 w 1322973"/>
                <a:gd name="connsiteY55" fmla="*/ 162274 h 698035"/>
                <a:gd name="connsiteX56" fmla="*/ 1150396 w 1322973"/>
                <a:gd name="connsiteY56" fmla="*/ 177729 h 698035"/>
                <a:gd name="connsiteX57" fmla="*/ 1140093 w 1322973"/>
                <a:gd name="connsiteY57" fmla="*/ 151971 h 698035"/>
                <a:gd name="connsiteX58" fmla="*/ 1122063 w 1322973"/>
                <a:gd name="connsiteY58" fmla="*/ 123637 h 698035"/>
                <a:gd name="connsiteX59" fmla="*/ 1142669 w 1322973"/>
                <a:gd name="connsiteY59" fmla="*/ 110758 h 698035"/>
                <a:gd name="connsiteX60" fmla="*/ 1171002 w 1322973"/>
                <a:gd name="connsiteY60" fmla="*/ 131365 h 698035"/>
                <a:gd name="connsiteX61" fmla="*/ 1191608 w 1322973"/>
                <a:gd name="connsiteY61" fmla="*/ 121061 h 698035"/>
                <a:gd name="connsiteX62" fmla="*/ 1207063 w 1322973"/>
                <a:gd name="connsiteY62" fmla="*/ 118486 h 698035"/>
                <a:gd name="connsiteX63" fmla="*/ 1232821 w 1322973"/>
                <a:gd name="connsiteY63" fmla="*/ 95304 h 698035"/>
                <a:gd name="connsiteX64" fmla="*/ 1245700 w 1322973"/>
                <a:gd name="connsiteY64" fmla="*/ 95304 h 698035"/>
                <a:gd name="connsiteX65" fmla="*/ 1243124 w 1322973"/>
                <a:gd name="connsiteY65" fmla="*/ 74698 h 698035"/>
                <a:gd name="connsiteX66" fmla="*/ 1227669 w 1322973"/>
                <a:gd name="connsiteY66" fmla="*/ 28334 h 698035"/>
                <a:gd name="connsiteX67" fmla="*/ 1235397 w 1322973"/>
                <a:gd name="connsiteY67" fmla="*/ 25758 h 698035"/>
                <a:gd name="connsiteX68" fmla="*/ 1315246 w 1322973"/>
                <a:gd name="connsiteY68" fmla="*/ 121061 h 698035"/>
                <a:gd name="connsiteX69" fmla="*/ 1322973 w 1322973"/>
                <a:gd name="connsiteY69" fmla="*/ 115910 h 698035"/>
                <a:gd name="connsiteX70" fmla="*/ 1222518 w 1322973"/>
                <a:gd name="connsiteY70" fmla="*/ 0 h 698035"/>
                <a:gd name="connsiteX71" fmla="*/ 947005 w 1322973"/>
                <a:gd name="connsiteY71" fmla="*/ 88218 h 698035"/>
                <a:gd name="connsiteX72" fmla="*/ 372512 w 1322973"/>
                <a:gd name="connsiteY72" fmla="*/ 279360 h 698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1322973" h="698035">
                  <a:moveTo>
                    <a:pt x="372512" y="279360"/>
                  </a:moveTo>
                  <a:lnTo>
                    <a:pt x="372512" y="355457"/>
                  </a:lnTo>
                  <a:lnTo>
                    <a:pt x="336451" y="381215"/>
                  </a:lnTo>
                  <a:lnTo>
                    <a:pt x="297815" y="381215"/>
                  </a:lnTo>
                  <a:lnTo>
                    <a:pt x="269481" y="435306"/>
                  </a:lnTo>
                  <a:lnTo>
                    <a:pt x="210238" y="435306"/>
                  </a:lnTo>
                  <a:lnTo>
                    <a:pt x="194784" y="489397"/>
                  </a:lnTo>
                  <a:lnTo>
                    <a:pt x="166450" y="515155"/>
                  </a:lnTo>
                  <a:lnTo>
                    <a:pt x="114935" y="543489"/>
                  </a:lnTo>
                  <a:lnTo>
                    <a:pt x="55692" y="592428"/>
                  </a:lnTo>
                  <a:lnTo>
                    <a:pt x="42813" y="638792"/>
                  </a:lnTo>
                  <a:lnTo>
                    <a:pt x="0" y="664550"/>
                  </a:lnTo>
                  <a:lnTo>
                    <a:pt x="27358" y="698035"/>
                  </a:lnTo>
                  <a:lnTo>
                    <a:pt x="197359" y="664550"/>
                  </a:lnTo>
                  <a:lnTo>
                    <a:pt x="382815" y="569246"/>
                  </a:lnTo>
                  <a:lnTo>
                    <a:pt x="516756" y="558943"/>
                  </a:lnTo>
                  <a:lnTo>
                    <a:pt x="601756" y="600156"/>
                  </a:lnTo>
                  <a:lnTo>
                    <a:pt x="761454" y="546064"/>
                  </a:lnTo>
                  <a:lnTo>
                    <a:pt x="957213" y="677429"/>
                  </a:lnTo>
                  <a:lnTo>
                    <a:pt x="988122" y="651671"/>
                  </a:lnTo>
                  <a:lnTo>
                    <a:pt x="1021607" y="631065"/>
                  </a:lnTo>
                  <a:lnTo>
                    <a:pt x="1062820" y="582125"/>
                  </a:lnTo>
                  <a:lnTo>
                    <a:pt x="1083426" y="530610"/>
                  </a:lnTo>
                  <a:lnTo>
                    <a:pt x="1127214" y="463640"/>
                  </a:lnTo>
                  <a:lnTo>
                    <a:pt x="1163275" y="422427"/>
                  </a:lnTo>
                  <a:lnTo>
                    <a:pt x="1201912" y="412124"/>
                  </a:lnTo>
                  <a:lnTo>
                    <a:pt x="1243124" y="381215"/>
                  </a:lnTo>
                  <a:lnTo>
                    <a:pt x="1250851" y="340002"/>
                  </a:lnTo>
                  <a:lnTo>
                    <a:pt x="1235397" y="337427"/>
                  </a:lnTo>
                  <a:lnTo>
                    <a:pt x="1209639" y="352881"/>
                  </a:lnTo>
                  <a:lnTo>
                    <a:pt x="1196760" y="370912"/>
                  </a:lnTo>
                  <a:lnTo>
                    <a:pt x="1171002" y="378639"/>
                  </a:lnTo>
                  <a:lnTo>
                    <a:pt x="1150396" y="370912"/>
                  </a:lnTo>
                  <a:lnTo>
                    <a:pt x="1145245" y="358033"/>
                  </a:lnTo>
                  <a:lnTo>
                    <a:pt x="1158123" y="350305"/>
                  </a:lnTo>
                  <a:lnTo>
                    <a:pt x="1176154" y="352881"/>
                  </a:lnTo>
                  <a:lnTo>
                    <a:pt x="1189033" y="352881"/>
                  </a:lnTo>
                  <a:lnTo>
                    <a:pt x="1196760" y="332275"/>
                  </a:lnTo>
                  <a:lnTo>
                    <a:pt x="1199336" y="306517"/>
                  </a:lnTo>
                  <a:lnTo>
                    <a:pt x="1181305" y="303941"/>
                  </a:lnTo>
                  <a:lnTo>
                    <a:pt x="1150396" y="301366"/>
                  </a:lnTo>
                  <a:lnTo>
                    <a:pt x="1134941" y="293638"/>
                  </a:lnTo>
                  <a:lnTo>
                    <a:pt x="1147820" y="273032"/>
                  </a:lnTo>
                  <a:lnTo>
                    <a:pt x="1168427" y="273032"/>
                  </a:lnTo>
                  <a:lnTo>
                    <a:pt x="1183881" y="260153"/>
                  </a:lnTo>
                  <a:lnTo>
                    <a:pt x="1207063" y="244699"/>
                  </a:lnTo>
                  <a:lnTo>
                    <a:pt x="1232821" y="262729"/>
                  </a:lnTo>
                  <a:lnTo>
                    <a:pt x="1263730" y="252426"/>
                  </a:lnTo>
                  <a:lnTo>
                    <a:pt x="1281761" y="226668"/>
                  </a:lnTo>
                  <a:lnTo>
                    <a:pt x="1304943" y="190607"/>
                  </a:lnTo>
                  <a:lnTo>
                    <a:pt x="1292064" y="136516"/>
                  </a:lnTo>
                  <a:lnTo>
                    <a:pt x="1268882" y="123637"/>
                  </a:lnTo>
                  <a:lnTo>
                    <a:pt x="1258579" y="149395"/>
                  </a:lnTo>
                  <a:lnTo>
                    <a:pt x="1253427" y="167425"/>
                  </a:lnTo>
                  <a:lnTo>
                    <a:pt x="1212215" y="154547"/>
                  </a:lnTo>
                  <a:lnTo>
                    <a:pt x="1173578" y="162274"/>
                  </a:lnTo>
                  <a:lnTo>
                    <a:pt x="1150396" y="177729"/>
                  </a:lnTo>
                  <a:lnTo>
                    <a:pt x="1140093" y="151971"/>
                  </a:lnTo>
                  <a:lnTo>
                    <a:pt x="1122063" y="123637"/>
                  </a:lnTo>
                  <a:lnTo>
                    <a:pt x="1142669" y="110758"/>
                  </a:lnTo>
                  <a:lnTo>
                    <a:pt x="1171002" y="131365"/>
                  </a:lnTo>
                  <a:lnTo>
                    <a:pt x="1191608" y="121061"/>
                  </a:lnTo>
                  <a:lnTo>
                    <a:pt x="1207063" y="118486"/>
                  </a:lnTo>
                  <a:lnTo>
                    <a:pt x="1232821" y="95304"/>
                  </a:lnTo>
                  <a:lnTo>
                    <a:pt x="1245700" y="95304"/>
                  </a:lnTo>
                  <a:lnTo>
                    <a:pt x="1243124" y="74698"/>
                  </a:lnTo>
                  <a:lnTo>
                    <a:pt x="1227669" y="28334"/>
                  </a:lnTo>
                  <a:lnTo>
                    <a:pt x="1235397" y="25758"/>
                  </a:lnTo>
                  <a:lnTo>
                    <a:pt x="1315246" y="121061"/>
                  </a:lnTo>
                  <a:lnTo>
                    <a:pt x="1322973" y="115910"/>
                  </a:lnTo>
                  <a:lnTo>
                    <a:pt x="1222518" y="0"/>
                  </a:lnTo>
                  <a:lnTo>
                    <a:pt x="947005" y="88218"/>
                  </a:lnTo>
                  <a:lnTo>
                    <a:pt x="372512" y="27936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endParaRPr lang="en-GB">
                <a:solidFill>
                  <a:srgbClr val="010101"/>
                </a:solidFill>
                <a:ea typeface="ＭＳ Ｐゴシック" charset="-128"/>
              </a:endParaRPr>
            </a:p>
          </p:txBody>
        </p:sp>
        <p:sp>
          <p:nvSpPr>
            <p:cNvPr id="44" name="Freeform 45">
              <a:extLst>
                <a:ext uri="{FF2B5EF4-FFF2-40B4-BE49-F238E27FC236}">
                  <a16:creationId xmlns:a16="http://schemas.microsoft.com/office/drawing/2014/main" id="{EF6049BD-0CB5-4F52-AFEF-96D08CB3E5D3}"/>
                </a:ext>
              </a:extLst>
            </p:cNvPr>
            <p:cNvSpPr/>
            <p:nvPr/>
          </p:nvSpPr>
          <p:spPr>
            <a:xfrm>
              <a:off x="8295176" y="1780684"/>
              <a:ext cx="288025" cy="601097"/>
            </a:xfrm>
            <a:custGeom>
              <a:avLst/>
              <a:gdLst>
                <a:gd name="connsiteX0" fmla="*/ 21431 w 219075"/>
                <a:gd name="connsiteY0" fmla="*/ 0 h 457200"/>
                <a:gd name="connsiteX1" fmla="*/ 7144 w 219075"/>
                <a:gd name="connsiteY1" fmla="*/ 64294 h 457200"/>
                <a:gd name="connsiteX2" fmla="*/ 0 w 219075"/>
                <a:gd name="connsiteY2" fmla="*/ 97631 h 457200"/>
                <a:gd name="connsiteX3" fmla="*/ 14288 w 219075"/>
                <a:gd name="connsiteY3" fmla="*/ 138113 h 457200"/>
                <a:gd name="connsiteX4" fmla="*/ 16669 w 219075"/>
                <a:gd name="connsiteY4" fmla="*/ 176213 h 457200"/>
                <a:gd name="connsiteX5" fmla="*/ 45244 w 219075"/>
                <a:gd name="connsiteY5" fmla="*/ 185738 h 457200"/>
                <a:gd name="connsiteX6" fmla="*/ 88106 w 219075"/>
                <a:gd name="connsiteY6" fmla="*/ 200025 h 457200"/>
                <a:gd name="connsiteX7" fmla="*/ 90488 w 219075"/>
                <a:gd name="connsiteY7" fmla="*/ 242888 h 457200"/>
                <a:gd name="connsiteX8" fmla="*/ 52388 w 219075"/>
                <a:gd name="connsiteY8" fmla="*/ 302419 h 457200"/>
                <a:gd name="connsiteX9" fmla="*/ 30956 w 219075"/>
                <a:gd name="connsiteY9" fmla="*/ 350044 h 457200"/>
                <a:gd name="connsiteX10" fmla="*/ 42863 w 219075"/>
                <a:gd name="connsiteY10" fmla="*/ 383381 h 457200"/>
                <a:gd name="connsiteX11" fmla="*/ 83344 w 219075"/>
                <a:gd name="connsiteY11" fmla="*/ 400050 h 457200"/>
                <a:gd name="connsiteX12" fmla="*/ 126206 w 219075"/>
                <a:gd name="connsiteY12" fmla="*/ 407194 h 457200"/>
                <a:gd name="connsiteX13" fmla="*/ 130969 w 219075"/>
                <a:gd name="connsiteY13" fmla="*/ 435769 h 457200"/>
                <a:gd name="connsiteX14" fmla="*/ 150019 w 219075"/>
                <a:gd name="connsiteY14" fmla="*/ 457200 h 457200"/>
                <a:gd name="connsiteX15" fmla="*/ 161925 w 219075"/>
                <a:gd name="connsiteY15" fmla="*/ 438150 h 457200"/>
                <a:gd name="connsiteX16" fmla="*/ 166688 w 219075"/>
                <a:gd name="connsiteY16" fmla="*/ 397669 h 457200"/>
                <a:gd name="connsiteX17" fmla="*/ 171450 w 219075"/>
                <a:gd name="connsiteY17" fmla="*/ 383381 h 457200"/>
                <a:gd name="connsiteX18" fmla="*/ 183356 w 219075"/>
                <a:gd name="connsiteY18" fmla="*/ 354806 h 457200"/>
                <a:gd name="connsiteX19" fmla="*/ 185738 w 219075"/>
                <a:gd name="connsiteY19" fmla="*/ 311944 h 457200"/>
                <a:gd name="connsiteX20" fmla="*/ 202406 w 219075"/>
                <a:gd name="connsiteY20" fmla="*/ 283369 h 457200"/>
                <a:gd name="connsiteX21" fmla="*/ 200025 w 219075"/>
                <a:gd name="connsiteY21" fmla="*/ 264319 h 457200"/>
                <a:gd name="connsiteX22" fmla="*/ 216694 w 219075"/>
                <a:gd name="connsiteY22" fmla="*/ 207169 h 457200"/>
                <a:gd name="connsiteX23" fmla="*/ 219075 w 219075"/>
                <a:gd name="connsiteY23" fmla="*/ 169069 h 457200"/>
                <a:gd name="connsiteX24" fmla="*/ 192881 w 219075"/>
                <a:gd name="connsiteY24" fmla="*/ 145256 h 457200"/>
                <a:gd name="connsiteX25" fmla="*/ 171450 w 219075"/>
                <a:gd name="connsiteY25" fmla="*/ 147638 h 457200"/>
                <a:gd name="connsiteX26" fmla="*/ 166688 w 219075"/>
                <a:gd name="connsiteY26" fmla="*/ 138113 h 457200"/>
                <a:gd name="connsiteX27" fmla="*/ 159544 w 219075"/>
                <a:gd name="connsiteY27" fmla="*/ 119063 h 457200"/>
                <a:gd name="connsiteX28" fmla="*/ 171450 w 219075"/>
                <a:gd name="connsiteY28" fmla="*/ 73819 h 457200"/>
                <a:gd name="connsiteX29" fmla="*/ 192881 w 219075"/>
                <a:gd name="connsiteY29" fmla="*/ 38100 h 457200"/>
                <a:gd name="connsiteX30" fmla="*/ 164306 w 219075"/>
                <a:gd name="connsiteY30" fmla="*/ 16669 h 457200"/>
                <a:gd name="connsiteX31" fmla="*/ 111919 w 219075"/>
                <a:gd name="connsiteY31" fmla="*/ 21431 h 457200"/>
                <a:gd name="connsiteX32" fmla="*/ 21431 w 219075"/>
                <a:gd name="connsiteY32" fmla="*/ 0 h 457200"/>
                <a:gd name="connsiteX0" fmla="*/ 11906 w 219075"/>
                <a:gd name="connsiteY0" fmla="*/ 0 h 457200"/>
                <a:gd name="connsiteX1" fmla="*/ 7144 w 219075"/>
                <a:gd name="connsiteY1" fmla="*/ 64294 h 457200"/>
                <a:gd name="connsiteX2" fmla="*/ 0 w 219075"/>
                <a:gd name="connsiteY2" fmla="*/ 97631 h 457200"/>
                <a:gd name="connsiteX3" fmla="*/ 14288 w 219075"/>
                <a:gd name="connsiteY3" fmla="*/ 138113 h 457200"/>
                <a:gd name="connsiteX4" fmla="*/ 16669 w 219075"/>
                <a:gd name="connsiteY4" fmla="*/ 176213 h 457200"/>
                <a:gd name="connsiteX5" fmla="*/ 45244 w 219075"/>
                <a:gd name="connsiteY5" fmla="*/ 185738 h 457200"/>
                <a:gd name="connsiteX6" fmla="*/ 88106 w 219075"/>
                <a:gd name="connsiteY6" fmla="*/ 200025 h 457200"/>
                <a:gd name="connsiteX7" fmla="*/ 90488 w 219075"/>
                <a:gd name="connsiteY7" fmla="*/ 242888 h 457200"/>
                <a:gd name="connsiteX8" fmla="*/ 52388 w 219075"/>
                <a:gd name="connsiteY8" fmla="*/ 302419 h 457200"/>
                <a:gd name="connsiteX9" fmla="*/ 30956 w 219075"/>
                <a:gd name="connsiteY9" fmla="*/ 350044 h 457200"/>
                <a:gd name="connsiteX10" fmla="*/ 42863 w 219075"/>
                <a:gd name="connsiteY10" fmla="*/ 383381 h 457200"/>
                <a:gd name="connsiteX11" fmla="*/ 83344 w 219075"/>
                <a:gd name="connsiteY11" fmla="*/ 400050 h 457200"/>
                <a:gd name="connsiteX12" fmla="*/ 126206 w 219075"/>
                <a:gd name="connsiteY12" fmla="*/ 407194 h 457200"/>
                <a:gd name="connsiteX13" fmla="*/ 130969 w 219075"/>
                <a:gd name="connsiteY13" fmla="*/ 435769 h 457200"/>
                <a:gd name="connsiteX14" fmla="*/ 150019 w 219075"/>
                <a:gd name="connsiteY14" fmla="*/ 457200 h 457200"/>
                <a:gd name="connsiteX15" fmla="*/ 161925 w 219075"/>
                <a:gd name="connsiteY15" fmla="*/ 438150 h 457200"/>
                <a:gd name="connsiteX16" fmla="*/ 166688 w 219075"/>
                <a:gd name="connsiteY16" fmla="*/ 397669 h 457200"/>
                <a:gd name="connsiteX17" fmla="*/ 171450 w 219075"/>
                <a:gd name="connsiteY17" fmla="*/ 383381 h 457200"/>
                <a:gd name="connsiteX18" fmla="*/ 183356 w 219075"/>
                <a:gd name="connsiteY18" fmla="*/ 354806 h 457200"/>
                <a:gd name="connsiteX19" fmla="*/ 185738 w 219075"/>
                <a:gd name="connsiteY19" fmla="*/ 311944 h 457200"/>
                <a:gd name="connsiteX20" fmla="*/ 202406 w 219075"/>
                <a:gd name="connsiteY20" fmla="*/ 283369 h 457200"/>
                <a:gd name="connsiteX21" fmla="*/ 200025 w 219075"/>
                <a:gd name="connsiteY21" fmla="*/ 264319 h 457200"/>
                <a:gd name="connsiteX22" fmla="*/ 216694 w 219075"/>
                <a:gd name="connsiteY22" fmla="*/ 207169 h 457200"/>
                <a:gd name="connsiteX23" fmla="*/ 219075 w 219075"/>
                <a:gd name="connsiteY23" fmla="*/ 169069 h 457200"/>
                <a:gd name="connsiteX24" fmla="*/ 192881 w 219075"/>
                <a:gd name="connsiteY24" fmla="*/ 145256 h 457200"/>
                <a:gd name="connsiteX25" fmla="*/ 171450 w 219075"/>
                <a:gd name="connsiteY25" fmla="*/ 147638 h 457200"/>
                <a:gd name="connsiteX26" fmla="*/ 166688 w 219075"/>
                <a:gd name="connsiteY26" fmla="*/ 138113 h 457200"/>
                <a:gd name="connsiteX27" fmla="*/ 159544 w 219075"/>
                <a:gd name="connsiteY27" fmla="*/ 119063 h 457200"/>
                <a:gd name="connsiteX28" fmla="*/ 171450 w 219075"/>
                <a:gd name="connsiteY28" fmla="*/ 73819 h 457200"/>
                <a:gd name="connsiteX29" fmla="*/ 192881 w 219075"/>
                <a:gd name="connsiteY29" fmla="*/ 38100 h 457200"/>
                <a:gd name="connsiteX30" fmla="*/ 164306 w 219075"/>
                <a:gd name="connsiteY30" fmla="*/ 16669 h 457200"/>
                <a:gd name="connsiteX31" fmla="*/ 111919 w 219075"/>
                <a:gd name="connsiteY31" fmla="*/ 21431 h 457200"/>
                <a:gd name="connsiteX32" fmla="*/ 11906 w 219075"/>
                <a:gd name="connsiteY32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19075" h="457200">
                  <a:moveTo>
                    <a:pt x="11906" y="0"/>
                  </a:moveTo>
                  <a:lnTo>
                    <a:pt x="7144" y="64294"/>
                  </a:lnTo>
                  <a:lnTo>
                    <a:pt x="0" y="97631"/>
                  </a:lnTo>
                  <a:lnTo>
                    <a:pt x="14288" y="138113"/>
                  </a:lnTo>
                  <a:lnTo>
                    <a:pt x="16669" y="176213"/>
                  </a:lnTo>
                  <a:lnTo>
                    <a:pt x="45244" y="185738"/>
                  </a:lnTo>
                  <a:lnTo>
                    <a:pt x="88106" y="200025"/>
                  </a:lnTo>
                  <a:lnTo>
                    <a:pt x="90488" y="242888"/>
                  </a:lnTo>
                  <a:lnTo>
                    <a:pt x="52388" y="302419"/>
                  </a:lnTo>
                  <a:lnTo>
                    <a:pt x="30956" y="350044"/>
                  </a:lnTo>
                  <a:lnTo>
                    <a:pt x="42863" y="383381"/>
                  </a:lnTo>
                  <a:lnTo>
                    <a:pt x="83344" y="400050"/>
                  </a:lnTo>
                  <a:lnTo>
                    <a:pt x="126206" y="407194"/>
                  </a:lnTo>
                  <a:lnTo>
                    <a:pt x="130969" y="435769"/>
                  </a:lnTo>
                  <a:lnTo>
                    <a:pt x="150019" y="457200"/>
                  </a:lnTo>
                  <a:lnTo>
                    <a:pt x="161925" y="438150"/>
                  </a:lnTo>
                  <a:lnTo>
                    <a:pt x="166688" y="397669"/>
                  </a:lnTo>
                  <a:lnTo>
                    <a:pt x="171450" y="383381"/>
                  </a:lnTo>
                  <a:lnTo>
                    <a:pt x="183356" y="354806"/>
                  </a:lnTo>
                  <a:lnTo>
                    <a:pt x="185738" y="311944"/>
                  </a:lnTo>
                  <a:lnTo>
                    <a:pt x="202406" y="283369"/>
                  </a:lnTo>
                  <a:lnTo>
                    <a:pt x="200025" y="264319"/>
                  </a:lnTo>
                  <a:lnTo>
                    <a:pt x="216694" y="207169"/>
                  </a:lnTo>
                  <a:lnTo>
                    <a:pt x="219075" y="169069"/>
                  </a:lnTo>
                  <a:lnTo>
                    <a:pt x="192881" y="145256"/>
                  </a:lnTo>
                  <a:lnTo>
                    <a:pt x="171450" y="147638"/>
                  </a:lnTo>
                  <a:lnTo>
                    <a:pt x="166688" y="138113"/>
                  </a:lnTo>
                  <a:lnTo>
                    <a:pt x="159544" y="119063"/>
                  </a:lnTo>
                  <a:lnTo>
                    <a:pt x="171450" y="73819"/>
                  </a:lnTo>
                  <a:lnTo>
                    <a:pt x="192881" y="38100"/>
                  </a:lnTo>
                  <a:lnTo>
                    <a:pt x="164306" y="16669"/>
                  </a:lnTo>
                  <a:lnTo>
                    <a:pt x="111919" y="21431"/>
                  </a:lnTo>
                  <a:lnTo>
                    <a:pt x="11906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GB">
                <a:solidFill>
                  <a:srgbClr val="010101"/>
                </a:solidFill>
                <a:ea typeface="ＭＳ Ｐゴシック" charset="-128"/>
              </a:endParaRPr>
            </a:p>
          </p:txBody>
        </p:sp>
        <p:sp>
          <p:nvSpPr>
            <p:cNvPr id="45" name="Freeform 46">
              <a:extLst>
                <a:ext uri="{FF2B5EF4-FFF2-40B4-BE49-F238E27FC236}">
                  <a16:creationId xmlns:a16="http://schemas.microsoft.com/office/drawing/2014/main" id="{CBC02D1C-35FD-4D77-B73F-3330062EDE29}"/>
                </a:ext>
              </a:extLst>
            </p:cNvPr>
            <p:cNvSpPr/>
            <p:nvPr/>
          </p:nvSpPr>
          <p:spPr>
            <a:xfrm>
              <a:off x="8280567" y="2233596"/>
              <a:ext cx="202452" cy="329768"/>
            </a:xfrm>
            <a:custGeom>
              <a:avLst/>
              <a:gdLst>
                <a:gd name="connsiteX0" fmla="*/ 0 w 154781"/>
                <a:gd name="connsiteY0" fmla="*/ 0 h 235744"/>
                <a:gd name="connsiteX1" fmla="*/ 30956 w 154781"/>
                <a:gd name="connsiteY1" fmla="*/ 66675 h 235744"/>
                <a:gd name="connsiteX2" fmla="*/ 28575 w 154781"/>
                <a:gd name="connsiteY2" fmla="*/ 85725 h 235744"/>
                <a:gd name="connsiteX3" fmla="*/ 52387 w 154781"/>
                <a:gd name="connsiteY3" fmla="*/ 126206 h 235744"/>
                <a:gd name="connsiteX4" fmla="*/ 47625 w 154781"/>
                <a:gd name="connsiteY4" fmla="*/ 142875 h 235744"/>
                <a:gd name="connsiteX5" fmla="*/ 66675 w 154781"/>
                <a:gd name="connsiteY5" fmla="*/ 183356 h 235744"/>
                <a:gd name="connsiteX6" fmla="*/ 69056 w 154781"/>
                <a:gd name="connsiteY6" fmla="*/ 207169 h 235744"/>
                <a:gd name="connsiteX7" fmla="*/ 78581 w 154781"/>
                <a:gd name="connsiteY7" fmla="*/ 235744 h 235744"/>
                <a:gd name="connsiteX8" fmla="*/ 92869 w 154781"/>
                <a:gd name="connsiteY8" fmla="*/ 221456 h 235744"/>
                <a:gd name="connsiteX9" fmla="*/ 114300 w 154781"/>
                <a:gd name="connsiteY9" fmla="*/ 214312 h 235744"/>
                <a:gd name="connsiteX10" fmla="*/ 114300 w 154781"/>
                <a:gd name="connsiteY10" fmla="*/ 214312 h 235744"/>
                <a:gd name="connsiteX11" fmla="*/ 152400 w 154781"/>
                <a:gd name="connsiteY11" fmla="*/ 195262 h 235744"/>
                <a:gd name="connsiteX12" fmla="*/ 154781 w 154781"/>
                <a:gd name="connsiteY12" fmla="*/ 159544 h 235744"/>
                <a:gd name="connsiteX13" fmla="*/ 147637 w 154781"/>
                <a:gd name="connsiteY13" fmla="*/ 135731 h 235744"/>
                <a:gd name="connsiteX14" fmla="*/ 128587 w 154781"/>
                <a:gd name="connsiteY14" fmla="*/ 119062 h 235744"/>
                <a:gd name="connsiteX15" fmla="*/ 121444 w 154781"/>
                <a:gd name="connsiteY15" fmla="*/ 126206 h 235744"/>
                <a:gd name="connsiteX16" fmla="*/ 102394 w 154781"/>
                <a:gd name="connsiteY16" fmla="*/ 116681 h 235744"/>
                <a:gd name="connsiteX17" fmla="*/ 83344 w 154781"/>
                <a:gd name="connsiteY17" fmla="*/ 95250 h 235744"/>
                <a:gd name="connsiteX18" fmla="*/ 71437 w 154781"/>
                <a:gd name="connsiteY18" fmla="*/ 76200 h 235744"/>
                <a:gd name="connsiteX19" fmla="*/ 45244 w 154781"/>
                <a:gd name="connsiteY19" fmla="*/ 33337 h 235744"/>
                <a:gd name="connsiteX20" fmla="*/ 0 w 154781"/>
                <a:gd name="connsiteY20" fmla="*/ 0 h 235744"/>
                <a:gd name="connsiteX0" fmla="*/ 0 w 154781"/>
                <a:gd name="connsiteY0" fmla="*/ 14288 h 250032"/>
                <a:gd name="connsiteX1" fmla="*/ 30956 w 154781"/>
                <a:gd name="connsiteY1" fmla="*/ 80963 h 250032"/>
                <a:gd name="connsiteX2" fmla="*/ 28575 w 154781"/>
                <a:gd name="connsiteY2" fmla="*/ 100013 h 250032"/>
                <a:gd name="connsiteX3" fmla="*/ 52387 w 154781"/>
                <a:gd name="connsiteY3" fmla="*/ 140494 h 250032"/>
                <a:gd name="connsiteX4" fmla="*/ 47625 w 154781"/>
                <a:gd name="connsiteY4" fmla="*/ 157163 h 250032"/>
                <a:gd name="connsiteX5" fmla="*/ 66675 w 154781"/>
                <a:gd name="connsiteY5" fmla="*/ 197644 h 250032"/>
                <a:gd name="connsiteX6" fmla="*/ 69056 w 154781"/>
                <a:gd name="connsiteY6" fmla="*/ 221457 h 250032"/>
                <a:gd name="connsiteX7" fmla="*/ 78581 w 154781"/>
                <a:gd name="connsiteY7" fmla="*/ 250032 h 250032"/>
                <a:gd name="connsiteX8" fmla="*/ 92869 w 154781"/>
                <a:gd name="connsiteY8" fmla="*/ 235744 h 250032"/>
                <a:gd name="connsiteX9" fmla="*/ 114300 w 154781"/>
                <a:gd name="connsiteY9" fmla="*/ 228600 h 250032"/>
                <a:gd name="connsiteX10" fmla="*/ 114300 w 154781"/>
                <a:gd name="connsiteY10" fmla="*/ 228600 h 250032"/>
                <a:gd name="connsiteX11" fmla="*/ 152400 w 154781"/>
                <a:gd name="connsiteY11" fmla="*/ 209550 h 250032"/>
                <a:gd name="connsiteX12" fmla="*/ 154781 w 154781"/>
                <a:gd name="connsiteY12" fmla="*/ 173832 h 250032"/>
                <a:gd name="connsiteX13" fmla="*/ 147637 w 154781"/>
                <a:gd name="connsiteY13" fmla="*/ 150019 h 250032"/>
                <a:gd name="connsiteX14" fmla="*/ 128587 w 154781"/>
                <a:gd name="connsiteY14" fmla="*/ 133350 h 250032"/>
                <a:gd name="connsiteX15" fmla="*/ 121444 w 154781"/>
                <a:gd name="connsiteY15" fmla="*/ 140494 h 250032"/>
                <a:gd name="connsiteX16" fmla="*/ 102394 w 154781"/>
                <a:gd name="connsiteY16" fmla="*/ 130969 h 250032"/>
                <a:gd name="connsiteX17" fmla="*/ 83344 w 154781"/>
                <a:gd name="connsiteY17" fmla="*/ 109538 h 250032"/>
                <a:gd name="connsiteX18" fmla="*/ 71437 w 154781"/>
                <a:gd name="connsiteY18" fmla="*/ 90488 h 250032"/>
                <a:gd name="connsiteX19" fmla="*/ 30957 w 154781"/>
                <a:gd name="connsiteY19" fmla="*/ 0 h 250032"/>
                <a:gd name="connsiteX20" fmla="*/ 0 w 154781"/>
                <a:gd name="connsiteY20" fmla="*/ 14288 h 250032"/>
                <a:gd name="connsiteX0" fmla="*/ 0 w 154793"/>
                <a:gd name="connsiteY0" fmla="*/ 14288 h 250032"/>
                <a:gd name="connsiteX1" fmla="*/ 30956 w 154793"/>
                <a:gd name="connsiteY1" fmla="*/ 80963 h 250032"/>
                <a:gd name="connsiteX2" fmla="*/ 28575 w 154793"/>
                <a:gd name="connsiteY2" fmla="*/ 100013 h 250032"/>
                <a:gd name="connsiteX3" fmla="*/ 52387 w 154793"/>
                <a:gd name="connsiteY3" fmla="*/ 140494 h 250032"/>
                <a:gd name="connsiteX4" fmla="*/ 47625 w 154793"/>
                <a:gd name="connsiteY4" fmla="*/ 157163 h 250032"/>
                <a:gd name="connsiteX5" fmla="*/ 66675 w 154793"/>
                <a:gd name="connsiteY5" fmla="*/ 197644 h 250032"/>
                <a:gd name="connsiteX6" fmla="*/ 69056 w 154793"/>
                <a:gd name="connsiteY6" fmla="*/ 221457 h 250032"/>
                <a:gd name="connsiteX7" fmla="*/ 78581 w 154793"/>
                <a:gd name="connsiteY7" fmla="*/ 250032 h 250032"/>
                <a:gd name="connsiteX8" fmla="*/ 92869 w 154793"/>
                <a:gd name="connsiteY8" fmla="*/ 235744 h 250032"/>
                <a:gd name="connsiteX9" fmla="*/ 114300 w 154793"/>
                <a:gd name="connsiteY9" fmla="*/ 228600 h 250032"/>
                <a:gd name="connsiteX10" fmla="*/ 114300 w 154793"/>
                <a:gd name="connsiteY10" fmla="*/ 228600 h 250032"/>
                <a:gd name="connsiteX11" fmla="*/ 154793 w 154793"/>
                <a:gd name="connsiteY11" fmla="*/ 230914 h 250032"/>
                <a:gd name="connsiteX12" fmla="*/ 154781 w 154793"/>
                <a:gd name="connsiteY12" fmla="*/ 173832 h 250032"/>
                <a:gd name="connsiteX13" fmla="*/ 147637 w 154793"/>
                <a:gd name="connsiteY13" fmla="*/ 150019 h 250032"/>
                <a:gd name="connsiteX14" fmla="*/ 128587 w 154793"/>
                <a:gd name="connsiteY14" fmla="*/ 133350 h 250032"/>
                <a:gd name="connsiteX15" fmla="*/ 121444 w 154793"/>
                <a:gd name="connsiteY15" fmla="*/ 140494 h 250032"/>
                <a:gd name="connsiteX16" fmla="*/ 102394 w 154793"/>
                <a:gd name="connsiteY16" fmla="*/ 130969 h 250032"/>
                <a:gd name="connsiteX17" fmla="*/ 83344 w 154793"/>
                <a:gd name="connsiteY17" fmla="*/ 109538 h 250032"/>
                <a:gd name="connsiteX18" fmla="*/ 71437 w 154793"/>
                <a:gd name="connsiteY18" fmla="*/ 90488 h 250032"/>
                <a:gd name="connsiteX19" fmla="*/ 30957 w 154793"/>
                <a:gd name="connsiteY19" fmla="*/ 0 h 250032"/>
                <a:gd name="connsiteX20" fmla="*/ 0 w 154793"/>
                <a:gd name="connsiteY20" fmla="*/ 14288 h 250032"/>
                <a:gd name="connsiteX0" fmla="*/ 0 w 154793"/>
                <a:gd name="connsiteY0" fmla="*/ 14288 h 250032"/>
                <a:gd name="connsiteX1" fmla="*/ 30956 w 154793"/>
                <a:gd name="connsiteY1" fmla="*/ 80963 h 250032"/>
                <a:gd name="connsiteX2" fmla="*/ 28575 w 154793"/>
                <a:gd name="connsiteY2" fmla="*/ 100013 h 250032"/>
                <a:gd name="connsiteX3" fmla="*/ 52387 w 154793"/>
                <a:gd name="connsiteY3" fmla="*/ 140494 h 250032"/>
                <a:gd name="connsiteX4" fmla="*/ 47625 w 154793"/>
                <a:gd name="connsiteY4" fmla="*/ 157163 h 250032"/>
                <a:gd name="connsiteX5" fmla="*/ 66675 w 154793"/>
                <a:gd name="connsiteY5" fmla="*/ 197644 h 250032"/>
                <a:gd name="connsiteX6" fmla="*/ 69056 w 154793"/>
                <a:gd name="connsiteY6" fmla="*/ 221457 h 250032"/>
                <a:gd name="connsiteX7" fmla="*/ 78581 w 154793"/>
                <a:gd name="connsiteY7" fmla="*/ 250032 h 250032"/>
                <a:gd name="connsiteX8" fmla="*/ 92869 w 154793"/>
                <a:gd name="connsiteY8" fmla="*/ 235744 h 250032"/>
                <a:gd name="connsiteX9" fmla="*/ 114300 w 154793"/>
                <a:gd name="connsiteY9" fmla="*/ 228600 h 250032"/>
                <a:gd name="connsiteX10" fmla="*/ 116694 w 154793"/>
                <a:gd name="connsiteY10" fmla="*/ 242843 h 250032"/>
                <a:gd name="connsiteX11" fmla="*/ 154793 w 154793"/>
                <a:gd name="connsiteY11" fmla="*/ 230914 h 250032"/>
                <a:gd name="connsiteX12" fmla="*/ 154781 w 154793"/>
                <a:gd name="connsiteY12" fmla="*/ 173832 h 250032"/>
                <a:gd name="connsiteX13" fmla="*/ 147637 w 154793"/>
                <a:gd name="connsiteY13" fmla="*/ 150019 h 250032"/>
                <a:gd name="connsiteX14" fmla="*/ 128587 w 154793"/>
                <a:gd name="connsiteY14" fmla="*/ 133350 h 250032"/>
                <a:gd name="connsiteX15" fmla="*/ 121444 w 154793"/>
                <a:gd name="connsiteY15" fmla="*/ 140494 h 250032"/>
                <a:gd name="connsiteX16" fmla="*/ 102394 w 154793"/>
                <a:gd name="connsiteY16" fmla="*/ 130969 h 250032"/>
                <a:gd name="connsiteX17" fmla="*/ 83344 w 154793"/>
                <a:gd name="connsiteY17" fmla="*/ 109538 h 250032"/>
                <a:gd name="connsiteX18" fmla="*/ 71437 w 154793"/>
                <a:gd name="connsiteY18" fmla="*/ 90488 h 250032"/>
                <a:gd name="connsiteX19" fmla="*/ 30957 w 154793"/>
                <a:gd name="connsiteY19" fmla="*/ 0 h 250032"/>
                <a:gd name="connsiteX20" fmla="*/ 0 w 154793"/>
                <a:gd name="connsiteY20" fmla="*/ 14288 h 25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54793" h="250032">
                  <a:moveTo>
                    <a:pt x="0" y="14288"/>
                  </a:moveTo>
                  <a:lnTo>
                    <a:pt x="30956" y="80963"/>
                  </a:lnTo>
                  <a:lnTo>
                    <a:pt x="28575" y="100013"/>
                  </a:lnTo>
                  <a:lnTo>
                    <a:pt x="52387" y="140494"/>
                  </a:lnTo>
                  <a:lnTo>
                    <a:pt x="47625" y="157163"/>
                  </a:lnTo>
                  <a:lnTo>
                    <a:pt x="66675" y="197644"/>
                  </a:lnTo>
                  <a:lnTo>
                    <a:pt x="69056" y="221457"/>
                  </a:lnTo>
                  <a:lnTo>
                    <a:pt x="78581" y="250032"/>
                  </a:lnTo>
                  <a:lnTo>
                    <a:pt x="92869" y="235744"/>
                  </a:lnTo>
                  <a:lnTo>
                    <a:pt x="114300" y="228600"/>
                  </a:lnTo>
                  <a:lnTo>
                    <a:pt x="116694" y="242843"/>
                  </a:lnTo>
                  <a:lnTo>
                    <a:pt x="154793" y="230914"/>
                  </a:lnTo>
                  <a:cubicBezTo>
                    <a:pt x="154789" y="211887"/>
                    <a:pt x="154785" y="192859"/>
                    <a:pt x="154781" y="173832"/>
                  </a:cubicBezTo>
                  <a:lnTo>
                    <a:pt x="147637" y="150019"/>
                  </a:lnTo>
                  <a:lnTo>
                    <a:pt x="128587" y="133350"/>
                  </a:lnTo>
                  <a:lnTo>
                    <a:pt x="121444" y="140494"/>
                  </a:lnTo>
                  <a:lnTo>
                    <a:pt x="102394" y="130969"/>
                  </a:lnTo>
                  <a:lnTo>
                    <a:pt x="83344" y="109538"/>
                  </a:lnTo>
                  <a:lnTo>
                    <a:pt x="71437" y="90488"/>
                  </a:lnTo>
                  <a:lnTo>
                    <a:pt x="30957" y="0"/>
                  </a:lnTo>
                  <a:lnTo>
                    <a:pt x="0" y="1428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endParaRPr lang="en-GB" dirty="0">
                <a:solidFill>
                  <a:srgbClr val="010101"/>
                </a:solidFill>
                <a:ea typeface="ＭＳ Ｐゴシック" charset="-128"/>
              </a:endParaRPr>
            </a:p>
          </p:txBody>
        </p:sp>
        <p:sp>
          <p:nvSpPr>
            <p:cNvPr id="46" name="Freeform 47">
              <a:extLst>
                <a:ext uri="{FF2B5EF4-FFF2-40B4-BE49-F238E27FC236}">
                  <a16:creationId xmlns:a16="http://schemas.microsoft.com/office/drawing/2014/main" id="{580E9F75-0404-4D9F-9B84-295DC7891A7C}"/>
                </a:ext>
              </a:extLst>
            </p:cNvPr>
            <p:cNvSpPr/>
            <p:nvPr/>
          </p:nvSpPr>
          <p:spPr>
            <a:xfrm>
              <a:off x="7067936" y="2292036"/>
              <a:ext cx="874513" cy="955912"/>
            </a:xfrm>
            <a:custGeom>
              <a:avLst/>
              <a:gdLst>
                <a:gd name="connsiteX0" fmla="*/ 190500 w 664369"/>
                <a:gd name="connsiteY0" fmla="*/ 0 h 704850"/>
                <a:gd name="connsiteX1" fmla="*/ 195263 w 664369"/>
                <a:gd name="connsiteY1" fmla="*/ 73819 h 704850"/>
                <a:gd name="connsiteX2" fmla="*/ 195263 w 664369"/>
                <a:gd name="connsiteY2" fmla="*/ 178594 h 704850"/>
                <a:gd name="connsiteX3" fmla="*/ 147638 w 664369"/>
                <a:gd name="connsiteY3" fmla="*/ 264319 h 704850"/>
                <a:gd name="connsiteX4" fmla="*/ 111919 w 664369"/>
                <a:gd name="connsiteY4" fmla="*/ 285750 h 704850"/>
                <a:gd name="connsiteX5" fmla="*/ 92869 w 664369"/>
                <a:gd name="connsiteY5" fmla="*/ 297657 h 704850"/>
                <a:gd name="connsiteX6" fmla="*/ 90488 w 664369"/>
                <a:gd name="connsiteY6" fmla="*/ 326232 h 704850"/>
                <a:gd name="connsiteX7" fmla="*/ 102394 w 664369"/>
                <a:gd name="connsiteY7" fmla="*/ 330994 h 704850"/>
                <a:gd name="connsiteX8" fmla="*/ 100013 w 664369"/>
                <a:gd name="connsiteY8" fmla="*/ 354807 h 704850"/>
                <a:gd name="connsiteX9" fmla="*/ 104775 w 664369"/>
                <a:gd name="connsiteY9" fmla="*/ 369094 h 704850"/>
                <a:gd name="connsiteX10" fmla="*/ 83344 w 664369"/>
                <a:gd name="connsiteY10" fmla="*/ 388144 h 704850"/>
                <a:gd name="connsiteX11" fmla="*/ 80963 w 664369"/>
                <a:gd name="connsiteY11" fmla="*/ 392907 h 704850"/>
                <a:gd name="connsiteX12" fmla="*/ 69056 w 664369"/>
                <a:gd name="connsiteY12" fmla="*/ 369094 h 704850"/>
                <a:gd name="connsiteX13" fmla="*/ 45244 w 664369"/>
                <a:gd name="connsiteY13" fmla="*/ 381000 h 704850"/>
                <a:gd name="connsiteX14" fmla="*/ 45244 w 664369"/>
                <a:gd name="connsiteY14" fmla="*/ 421482 h 704850"/>
                <a:gd name="connsiteX15" fmla="*/ 52388 w 664369"/>
                <a:gd name="connsiteY15" fmla="*/ 438150 h 704850"/>
                <a:gd name="connsiteX16" fmla="*/ 0 w 664369"/>
                <a:gd name="connsiteY16" fmla="*/ 502444 h 704850"/>
                <a:gd name="connsiteX17" fmla="*/ 33338 w 664369"/>
                <a:gd name="connsiteY17" fmla="*/ 607219 h 704850"/>
                <a:gd name="connsiteX18" fmla="*/ 88106 w 664369"/>
                <a:gd name="connsiteY18" fmla="*/ 642938 h 704850"/>
                <a:gd name="connsiteX19" fmla="*/ 104775 w 664369"/>
                <a:gd name="connsiteY19" fmla="*/ 638175 h 704850"/>
                <a:gd name="connsiteX20" fmla="*/ 152400 w 664369"/>
                <a:gd name="connsiteY20" fmla="*/ 685800 h 704850"/>
                <a:gd name="connsiteX21" fmla="*/ 169069 w 664369"/>
                <a:gd name="connsiteY21" fmla="*/ 685800 h 704850"/>
                <a:gd name="connsiteX22" fmla="*/ 214313 w 664369"/>
                <a:gd name="connsiteY22" fmla="*/ 704850 h 704850"/>
                <a:gd name="connsiteX23" fmla="*/ 230981 w 664369"/>
                <a:gd name="connsiteY23" fmla="*/ 666750 h 704850"/>
                <a:gd name="connsiteX24" fmla="*/ 264319 w 664369"/>
                <a:gd name="connsiteY24" fmla="*/ 647700 h 704850"/>
                <a:gd name="connsiteX25" fmla="*/ 285750 w 664369"/>
                <a:gd name="connsiteY25" fmla="*/ 645319 h 704850"/>
                <a:gd name="connsiteX26" fmla="*/ 352425 w 664369"/>
                <a:gd name="connsiteY26" fmla="*/ 604838 h 704850"/>
                <a:gd name="connsiteX27" fmla="*/ 369094 w 664369"/>
                <a:gd name="connsiteY27" fmla="*/ 597694 h 704850"/>
                <a:gd name="connsiteX28" fmla="*/ 366713 w 664369"/>
                <a:gd name="connsiteY28" fmla="*/ 559594 h 704850"/>
                <a:gd name="connsiteX29" fmla="*/ 369094 w 664369"/>
                <a:gd name="connsiteY29" fmla="*/ 528638 h 704850"/>
                <a:gd name="connsiteX30" fmla="*/ 373856 w 664369"/>
                <a:gd name="connsiteY30" fmla="*/ 497682 h 704850"/>
                <a:gd name="connsiteX31" fmla="*/ 381000 w 664369"/>
                <a:gd name="connsiteY31" fmla="*/ 473869 h 704850"/>
                <a:gd name="connsiteX32" fmla="*/ 407194 w 664369"/>
                <a:gd name="connsiteY32" fmla="*/ 435769 h 704850"/>
                <a:gd name="connsiteX33" fmla="*/ 428625 w 664369"/>
                <a:gd name="connsiteY33" fmla="*/ 385763 h 704850"/>
                <a:gd name="connsiteX34" fmla="*/ 428625 w 664369"/>
                <a:gd name="connsiteY34" fmla="*/ 385763 h 704850"/>
                <a:gd name="connsiteX35" fmla="*/ 476250 w 664369"/>
                <a:gd name="connsiteY35" fmla="*/ 354807 h 704850"/>
                <a:gd name="connsiteX36" fmla="*/ 502444 w 664369"/>
                <a:gd name="connsiteY36" fmla="*/ 330994 h 704850"/>
                <a:gd name="connsiteX37" fmla="*/ 507206 w 664369"/>
                <a:gd name="connsiteY37" fmla="*/ 292894 h 704850"/>
                <a:gd name="connsiteX38" fmla="*/ 573881 w 664369"/>
                <a:gd name="connsiteY38" fmla="*/ 188119 h 704850"/>
                <a:gd name="connsiteX39" fmla="*/ 571500 w 664369"/>
                <a:gd name="connsiteY39" fmla="*/ 169069 h 704850"/>
                <a:gd name="connsiteX40" fmla="*/ 573881 w 664369"/>
                <a:gd name="connsiteY40" fmla="*/ 159544 h 704850"/>
                <a:gd name="connsiteX41" fmla="*/ 614363 w 664369"/>
                <a:gd name="connsiteY41" fmla="*/ 150019 h 704850"/>
                <a:gd name="connsiteX42" fmla="*/ 628650 w 664369"/>
                <a:gd name="connsiteY42" fmla="*/ 159544 h 704850"/>
                <a:gd name="connsiteX43" fmla="*/ 647700 w 664369"/>
                <a:gd name="connsiteY43" fmla="*/ 161925 h 704850"/>
                <a:gd name="connsiteX44" fmla="*/ 659606 w 664369"/>
                <a:gd name="connsiteY44" fmla="*/ 133350 h 704850"/>
                <a:gd name="connsiteX45" fmla="*/ 664369 w 664369"/>
                <a:gd name="connsiteY45" fmla="*/ 119063 h 704850"/>
                <a:gd name="connsiteX46" fmla="*/ 645319 w 664369"/>
                <a:gd name="connsiteY46" fmla="*/ 104775 h 704850"/>
                <a:gd name="connsiteX47" fmla="*/ 642938 w 664369"/>
                <a:gd name="connsiteY47" fmla="*/ 92869 h 704850"/>
                <a:gd name="connsiteX48" fmla="*/ 621506 w 664369"/>
                <a:gd name="connsiteY48" fmla="*/ 83344 h 704850"/>
                <a:gd name="connsiteX49" fmla="*/ 590550 w 664369"/>
                <a:gd name="connsiteY49" fmla="*/ 88107 h 704850"/>
                <a:gd name="connsiteX50" fmla="*/ 573881 w 664369"/>
                <a:gd name="connsiteY50" fmla="*/ 104775 h 704850"/>
                <a:gd name="connsiteX51" fmla="*/ 564356 w 664369"/>
                <a:gd name="connsiteY51" fmla="*/ 116682 h 704850"/>
                <a:gd name="connsiteX52" fmla="*/ 547688 w 664369"/>
                <a:gd name="connsiteY52" fmla="*/ 126207 h 704850"/>
                <a:gd name="connsiteX53" fmla="*/ 528638 w 664369"/>
                <a:gd name="connsiteY53" fmla="*/ 133350 h 704850"/>
                <a:gd name="connsiteX54" fmla="*/ 516731 w 664369"/>
                <a:gd name="connsiteY54" fmla="*/ 128588 h 704850"/>
                <a:gd name="connsiteX55" fmla="*/ 502444 w 664369"/>
                <a:gd name="connsiteY55" fmla="*/ 128588 h 704850"/>
                <a:gd name="connsiteX56" fmla="*/ 495300 w 664369"/>
                <a:gd name="connsiteY56" fmla="*/ 121444 h 704850"/>
                <a:gd name="connsiteX57" fmla="*/ 478631 w 664369"/>
                <a:gd name="connsiteY57" fmla="*/ 164307 h 704850"/>
                <a:gd name="connsiteX58" fmla="*/ 469106 w 664369"/>
                <a:gd name="connsiteY58" fmla="*/ 173832 h 704850"/>
                <a:gd name="connsiteX59" fmla="*/ 459581 w 664369"/>
                <a:gd name="connsiteY59" fmla="*/ 173832 h 704850"/>
                <a:gd name="connsiteX60" fmla="*/ 459581 w 664369"/>
                <a:gd name="connsiteY60" fmla="*/ 173832 h 704850"/>
                <a:gd name="connsiteX61" fmla="*/ 445294 w 664369"/>
                <a:gd name="connsiteY61" fmla="*/ 188119 h 704850"/>
                <a:gd name="connsiteX62" fmla="*/ 431006 w 664369"/>
                <a:gd name="connsiteY62" fmla="*/ 200025 h 704850"/>
                <a:gd name="connsiteX63" fmla="*/ 421481 w 664369"/>
                <a:gd name="connsiteY63" fmla="*/ 207169 h 704850"/>
                <a:gd name="connsiteX64" fmla="*/ 411956 w 664369"/>
                <a:gd name="connsiteY64" fmla="*/ 185738 h 704850"/>
                <a:gd name="connsiteX65" fmla="*/ 397669 w 664369"/>
                <a:gd name="connsiteY65" fmla="*/ 164307 h 704850"/>
                <a:gd name="connsiteX66" fmla="*/ 385763 w 664369"/>
                <a:gd name="connsiteY66" fmla="*/ 145257 h 704850"/>
                <a:gd name="connsiteX67" fmla="*/ 247650 w 664369"/>
                <a:gd name="connsiteY67" fmla="*/ 180975 h 704850"/>
                <a:gd name="connsiteX68" fmla="*/ 190500 w 664369"/>
                <a:gd name="connsiteY68" fmla="*/ 0 h 704850"/>
                <a:gd name="connsiteX0" fmla="*/ 190500 w 664369"/>
                <a:gd name="connsiteY0" fmla="*/ 0 h 704850"/>
                <a:gd name="connsiteX1" fmla="*/ 195263 w 664369"/>
                <a:gd name="connsiteY1" fmla="*/ 73819 h 704850"/>
                <a:gd name="connsiteX2" fmla="*/ 195263 w 664369"/>
                <a:gd name="connsiteY2" fmla="*/ 178594 h 704850"/>
                <a:gd name="connsiteX3" fmla="*/ 147638 w 664369"/>
                <a:gd name="connsiteY3" fmla="*/ 264319 h 704850"/>
                <a:gd name="connsiteX4" fmla="*/ 111919 w 664369"/>
                <a:gd name="connsiteY4" fmla="*/ 285750 h 704850"/>
                <a:gd name="connsiteX5" fmla="*/ 92869 w 664369"/>
                <a:gd name="connsiteY5" fmla="*/ 297657 h 704850"/>
                <a:gd name="connsiteX6" fmla="*/ 90488 w 664369"/>
                <a:gd name="connsiteY6" fmla="*/ 326232 h 704850"/>
                <a:gd name="connsiteX7" fmla="*/ 102394 w 664369"/>
                <a:gd name="connsiteY7" fmla="*/ 330994 h 704850"/>
                <a:gd name="connsiteX8" fmla="*/ 100013 w 664369"/>
                <a:gd name="connsiteY8" fmla="*/ 354807 h 704850"/>
                <a:gd name="connsiteX9" fmla="*/ 104775 w 664369"/>
                <a:gd name="connsiteY9" fmla="*/ 369094 h 704850"/>
                <a:gd name="connsiteX10" fmla="*/ 83344 w 664369"/>
                <a:gd name="connsiteY10" fmla="*/ 388144 h 704850"/>
                <a:gd name="connsiteX11" fmla="*/ 80963 w 664369"/>
                <a:gd name="connsiteY11" fmla="*/ 392907 h 704850"/>
                <a:gd name="connsiteX12" fmla="*/ 69056 w 664369"/>
                <a:gd name="connsiteY12" fmla="*/ 369094 h 704850"/>
                <a:gd name="connsiteX13" fmla="*/ 45244 w 664369"/>
                <a:gd name="connsiteY13" fmla="*/ 381000 h 704850"/>
                <a:gd name="connsiteX14" fmla="*/ 45244 w 664369"/>
                <a:gd name="connsiteY14" fmla="*/ 421482 h 704850"/>
                <a:gd name="connsiteX15" fmla="*/ 52388 w 664369"/>
                <a:gd name="connsiteY15" fmla="*/ 438150 h 704850"/>
                <a:gd name="connsiteX16" fmla="*/ 0 w 664369"/>
                <a:gd name="connsiteY16" fmla="*/ 502444 h 704850"/>
                <a:gd name="connsiteX17" fmla="*/ 33338 w 664369"/>
                <a:gd name="connsiteY17" fmla="*/ 607219 h 704850"/>
                <a:gd name="connsiteX18" fmla="*/ 88106 w 664369"/>
                <a:gd name="connsiteY18" fmla="*/ 642938 h 704850"/>
                <a:gd name="connsiteX19" fmla="*/ 104775 w 664369"/>
                <a:gd name="connsiteY19" fmla="*/ 638175 h 704850"/>
                <a:gd name="connsiteX20" fmla="*/ 152400 w 664369"/>
                <a:gd name="connsiteY20" fmla="*/ 685800 h 704850"/>
                <a:gd name="connsiteX21" fmla="*/ 169069 w 664369"/>
                <a:gd name="connsiteY21" fmla="*/ 685800 h 704850"/>
                <a:gd name="connsiteX22" fmla="*/ 214313 w 664369"/>
                <a:gd name="connsiteY22" fmla="*/ 704850 h 704850"/>
                <a:gd name="connsiteX23" fmla="*/ 230981 w 664369"/>
                <a:gd name="connsiteY23" fmla="*/ 666750 h 704850"/>
                <a:gd name="connsiteX24" fmla="*/ 264319 w 664369"/>
                <a:gd name="connsiteY24" fmla="*/ 647700 h 704850"/>
                <a:gd name="connsiteX25" fmla="*/ 285750 w 664369"/>
                <a:gd name="connsiteY25" fmla="*/ 645319 h 704850"/>
                <a:gd name="connsiteX26" fmla="*/ 352425 w 664369"/>
                <a:gd name="connsiteY26" fmla="*/ 604838 h 704850"/>
                <a:gd name="connsiteX27" fmla="*/ 369094 w 664369"/>
                <a:gd name="connsiteY27" fmla="*/ 597694 h 704850"/>
                <a:gd name="connsiteX28" fmla="*/ 366713 w 664369"/>
                <a:gd name="connsiteY28" fmla="*/ 559594 h 704850"/>
                <a:gd name="connsiteX29" fmla="*/ 369094 w 664369"/>
                <a:gd name="connsiteY29" fmla="*/ 528638 h 704850"/>
                <a:gd name="connsiteX30" fmla="*/ 373856 w 664369"/>
                <a:gd name="connsiteY30" fmla="*/ 497682 h 704850"/>
                <a:gd name="connsiteX31" fmla="*/ 381000 w 664369"/>
                <a:gd name="connsiteY31" fmla="*/ 473869 h 704850"/>
                <a:gd name="connsiteX32" fmla="*/ 407194 w 664369"/>
                <a:gd name="connsiteY32" fmla="*/ 435769 h 704850"/>
                <a:gd name="connsiteX33" fmla="*/ 428625 w 664369"/>
                <a:gd name="connsiteY33" fmla="*/ 385763 h 704850"/>
                <a:gd name="connsiteX34" fmla="*/ 428625 w 664369"/>
                <a:gd name="connsiteY34" fmla="*/ 385763 h 704850"/>
                <a:gd name="connsiteX35" fmla="*/ 476250 w 664369"/>
                <a:gd name="connsiteY35" fmla="*/ 354807 h 704850"/>
                <a:gd name="connsiteX36" fmla="*/ 502444 w 664369"/>
                <a:gd name="connsiteY36" fmla="*/ 330994 h 704850"/>
                <a:gd name="connsiteX37" fmla="*/ 507206 w 664369"/>
                <a:gd name="connsiteY37" fmla="*/ 292894 h 704850"/>
                <a:gd name="connsiteX38" fmla="*/ 573881 w 664369"/>
                <a:gd name="connsiteY38" fmla="*/ 188119 h 704850"/>
                <a:gd name="connsiteX39" fmla="*/ 571500 w 664369"/>
                <a:gd name="connsiteY39" fmla="*/ 169069 h 704850"/>
                <a:gd name="connsiteX40" fmla="*/ 573881 w 664369"/>
                <a:gd name="connsiteY40" fmla="*/ 159544 h 704850"/>
                <a:gd name="connsiteX41" fmla="*/ 614363 w 664369"/>
                <a:gd name="connsiteY41" fmla="*/ 150019 h 704850"/>
                <a:gd name="connsiteX42" fmla="*/ 628650 w 664369"/>
                <a:gd name="connsiteY42" fmla="*/ 159544 h 704850"/>
                <a:gd name="connsiteX43" fmla="*/ 647700 w 664369"/>
                <a:gd name="connsiteY43" fmla="*/ 161925 h 704850"/>
                <a:gd name="connsiteX44" fmla="*/ 659606 w 664369"/>
                <a:gd name="connsiteY44" fmla="*/ 133350 h 704850"/>
                <a:gd name="connsiteX45" fmla="*/ 664369 w 664369"/>
                <a:gd name="connsiteY45" fmla="*/ 119063 h 704850"/>
                <a:gd name="connsiteX46" fmla="*/ 645319 w 664369"/>
                <a:gd name="connsiteY46" fmla="*/ 104775 h 704850"/>
                <a:gd name="connsiteX47" fmla="*/ 642938 w 664369"/>
                <a:gd name="connsiteY47" fmla="*/ 92869 h 704850"/>
                <a:gd name="connsiteX48" fmla="*/ 621506 w 664369"/>
                <a:gd name="connsiteY48" fmla="*/ 83344 h 704850"/>
                <a:gd name="connsiteX49" fmla="*/ 590550 w 664369"/>
                <a:gd name="connsiteY49" fmla="*/ 88107 h 704850"/>
                <a:gd name="connsiteX50" fmla="*/ 573881 w 664369"/>
                <a:gd name="connsiteY50" fmla="*/ 104775 h 704850"/>
                <a:gd name="connsiteX51" fmla="*/ 564356 w 664369"/>
                <a:gd name="connsiteY51" fmla="*/ 116682 h 704850"/>
                <a:gd name="connsiteX52" fmla="*/ 547688 w 664369"/>
                <a:gd name="connsiteY52" fmla="*/ 126207 h 704850"/>
                <a:gd name="connsiteX53" fmla="*/ 528638 w 664369"/>
                <a:gd name="connsiteY53" fmla="*/ 133350 h 704850"/>
                <a:gd name="connsiteX54" fmla="*/ 516731 w 664369"/>
                <a:gd name="connsiteY54" fmla="*/ 128588 h 704850"/>
                <a:gd name="connsiteX55" fmla="*/ 502444 w 664369"/>
                <a:gd name="connsiteY55" fmla="*/ 128588 h 704850"/>
                <a:gd name="connsiteX56" fmla="*/ 495300 w 664369"/>
                <a:gd name="connsiteY56" fmla="*/ 121444 h 704850"/>
                <a:gd name="connsiteX57" fmla="*/ 478631 w 664369"/>
                <a:gd name="connsiteY57" fmla="*/ 164307 h 704850"/>
                <a:gd name="connsiteX58" fmla="*/ 469106 w 664369"/>
                <a:gd name="connsiteY58" fmla="*/ 173832 h 704850"/>
                <a:gd name="connsiteX59" fmla="*/ 459581 w 664369"/>
                <a:gd name="connsiteY59" fmla="*/ 173832 h 704850"/>
                <a:gd name="connsiteX60" fmla="*/ 459581 w 664369"/>
                <a:gd name="connsiteY60" fmla="*/ 173832 h 704850"/>
                <a:gd name="connsiteX61" fmla="*/ 445294 w 664369"/>
                <a:gd name="connsiteY61" fmla="*/ 188119 h 704850"/>
                <a:gd name="connsiteX62" fmla="*/ 431006 w 664369"/>
                <a:gd name="connsiteY62" fmla="*/ 200025 h 704850"/>
                <a:gd name="connsiteX63" fmla="*/ 421481 w 664369"/>
                <a:gd name="connsiteY63" fmla="*/ 207169 h 704850"/>
                <a:gd name="connsiteX64" fmla="*/ 411956 w 664369"/>
                <a:gd name="connsiteY64" fmla="*/ 185738 h 704850"/>
                <a:gd name="connsiteX65" fmla="*/ 397669 w 664369"/>
                <a:gd name="connsiteY65" fmla="*/ 164307 h 704850"/>
                <a:gd name="connsiteX66" fmla="*/ 385763 w 664369"/>
                <a:gd name="connsiteY66" fmla="*/ 145257 h 704850"/>
                <a:gd name="connsiteX67" fmla="*/ 247650 w 664369"/>
                <a:gd name="connsiteY67" fmla="*/ 180975 h 704850"/>
                <a:gd name="connsiteX68" fmla="*/ 204788 w 664369"/>
                <a:gd name="connsiteY68" fmla="*/ 54769 h 704850"/>
                <a:gd name="connsiteX69" fmla="*/ 190500 w 664369"/>
                <a:gd name="connsiteY69" fmla="*/ 0 h 704850"/>
                <a:gd name="connsiteX0" fmla="*/ 190500 w 664369"/>
                <a:gd name="connsiteY0" fmla="*/ 4762 h 709612"/>
                <a:gd name="connsiteX1" fmla="*/ 195263 w 664369"/>
                <a:gd name="connsiteY1" fmla="*/ 78581 h 709612"/>
                <a:gd name="connsiteX2" fmla="*/ 195263 w 664369"/>
                <a:gd name="connsiteY2" fmla="*/ 183356 h 709612"/>
                <a:gd name="connsiteX3" fmla="*/ 147638 w 664369"/>
                <a:gd name="connsiteY3" fmla="*/ 269081 h 709612"/>
                <a:gd name="connsiteX4" fmla="*/ 111919 w 664369"/>
                <a:gd name="connsiteY4" fmla="*/ 290512 h 709612"/>
                <a:gd name="connsiteX5" fmla="*/ 92869 w 664369"/>
                <a:gd name="connsiteY5" fmla="*/ 302419 h 709612"/>
                <a:gd name="connsiteX6" fmla="*/ 90488 w 664369"/>
                <a:gd name="connsiteY6" fmla="*/ 330994 h 709612"/>
                <a:gd name="connsiteX7" fmla="*/ 102394 w 664369"/>
                <a:gd name="connsiteY7" fmla="*/ 335756 h 709612"/>
                <a:gd name="connsiteX8" fmla="*/ 100013 w 664369"/>
                <a:gd name="connsiteY8" fmla="*/ 359569 h 709612"/>
                <a:gd name="connsiteX9" fmla="*/ 104775 w 664369"/>
                <a:gd name="connsiteY9" fmla="*/ 373856 h 709612"/>
                <a:gd name="connsiteX10" fmla="*/ 83344 w 664369"/>
                <a:gd name="connsiteY10" fmla="*/ 392906 h 709612"/>
                <a:gd name="connsiteX11" fmla="*/ 80963 w 664369"/>
                <a:gd name="connsiteY11" fmla="*/ 397669 h 709612"/>
                <a:gd name="connsiteX12" fmla="*/ 69056 w 664369"/>
                <a:gd name="connsiteY12" fmla="*/ 373856 h 709612"/>
                <a:gd name="connsiteX13" fmla="*/ 45244 w 664369"/>
                <a:gd name="connsiteY13" fmla="*/ 385762 h 709612"/>
                <a:gd name="connsiteX14" fmla="*/ 45244 w 664369"/>
                <a:gd name="connsiteY14" fmla="*/ 426244 h 709612"/>
                <a:gd name="connsiteX15" fmla="*/ 52388 w 664369"/>
                <a:gd name="connsiteY15" fmla="*/ 442912 h 709612"/>
                <a:gd name="connsiteX16" fmla="*/ 0 w 664369"/>
                <a:gd name="connsiteY16" fmla="*/ 507206 h 709612"/>
                <a:gd name="connsiteX17" fmla="*/ 33338 w 664369"/>
                <a:gd name="connsiteY17" fmla="*/ 611981 h 709612"/>
                <a:gd name="connsiteX18" fmla="*/ 88106 w 664369"/>
                <a:gd name="connsiteY18" fmla="*/ 647700 h 709612"/>
                <a:gd name="connsiteX19" fmla="*/ 104775 w 664369"/>
                <a:gd name="connsiteY19" fmla="*/ 642937 h 709612"/>
                <a:gd name="connsiteX20" fmla="*/ 152400 w 664369"/>
                <a:gd name="connsiteY20" fmla="*/ 690562 h 709612"/>
                <a:gd name="connsiteX21" fmla="*/ 169069 w 664369"/>
                <a:gd name="connsiteY21" fmla="*/ 690562 h 709612"/>
                <a:gd name="connsiteX22" fmla="*/ 214313 w 664369"/>
                <a:gd name="connsiteY22" fmla="*/ 709612 h 709612"/>
                <a:gd name="connsiteX23" fmla="*/ 230981 w 664369"/>
                <a:gd name="connsiteY23" fmla="*/ 671512 h 709612"/>
                <a:gd name="connsiteX24" fmla="*/ 264319 w 664369"/>
                <a:gd name="connsiteY24" fmla="*/ 652462 h 709612"/>
                <a:gd name="connsiteX25" fmla="*/ 285750 w 664369"/>
                <a:gd name="connsiteY25" fmla="*/ 650081 h 709612"/>
                <a:gd name="connsiteX26" fmla="*/ 352425 w 664369"/>
                <a:gd name="connsiteY26" fmla="*/ 609600 h 709612"/>
                <a:gd name="connsiteX27" fmla="*/ 369094 w 664369"/>
                <a:gd name="connsiteY27" fmla="*/ 602456 h 709612"/>
                <a:gd name="connsiteX28" fmla="*/ 366713 w 664369"/>
                <a:gd name="connsiteY28" fmla="*/ 564356 h 709612"/>
                <a:gd name="connsiteX29" fmla="*/ 369094 w 664369"/>
                <a:gd name="connsiteY29" fmla="*/ 533400 h 709612"/>
                <a:gd name="connsiteX30" fmla="*/ 373856 w 664369"/>
                <a:gd name="connsiteY30" fmla="*/ 502444 h 709612"/>
                <a:gd name="connsiteX31" fmla="*/ 381000 w 664369"/>
                <a:gd name="connsiteY31" fmla="*/ 478631 h 709612"/>
                <a:gd name="connsiteX32" fmla="*/ 407194 w 664369"/>
                <a:gd name="connsiteY32" fmla="*/ 440531 h 709612"/>
                <a:gd name="connsiteX33" fmla="*/ 428625 w 664369"/>
                <a:gd name="connsiteY33" fmla="*/ 390525 h 709612"/>
                <a:gd name="connsiteX34" fmla="*/ 428625 w 664369"/>
                <a:gd name="connsiteY34" fmla="*/ 390525 h 709612"/>
                <a:gd name="connsiteX35" fmla="*/ 476250 w 664369"/>
                <a:gd name="connsiteY35" fmla="*/ 359569 h 709612"/>
                <a:gd name="connsiteX36" fmla="*/ 502444 w 664369"/>
                <a:gd name="connsiteY36" fmla="*/ 335756 h 709612"/>
                <a:gd name="connsiteX37" fmla="*/ 507206 w 664369"/>
                <a:gd name="connsiteY37" fmla="*/ 297656 h 709612"/>
                <a:gd name="connsiteX38" fmla="*/ 573881 w 664369"/>
                <a:gd name="connsiteY38" fmla="*/ 192881 h 709612"/>
                <a:gd name="connsiteX39" fmla="*/ 571500 w 664369"/>
                <a:gd name="connsiteY39" fmla="*/ 173831 h 709612"/>
                <a:gd name="connsiteX40" fmla="*/ 573881 w 664369"/>
                <a:gd name="connsiteY40" fmla="*/ 164306 h 709612"/>
                <a:gd name="connsiteX41" fmla="*/ 614363 w 664369"/>
                <a:gd name="connsiteY41" fmla="*/ 154781 h 709612"/>
                <a:gd name="connsiteX42" fmla="*/ 628650 w 664369"/>
                <a:gd name="connsiteY42" fmla="*/ 164306 h 709612"/>
                <a:gd name="connsiteX43" fmla="*/ 647700 w 664369"/>
                <a:gd name="connsiteY43" fmla="*/ 166687 h 709612"/>
                <a:gd name="connsiteX44" fmla="*/ 659606 w 664369"/>
                <a:gd name="connsiteY44" fmla="*/ 138112 h 709612"/>
                <a:gd name="connsiteX45" fmla="*/ 664369 w 664369"/>
                <a:gd name="connsiteY45" fmla="*/ 123825 h 709612"/>
                <a:gd name="connsiteX46" fmla="*/ 645319 w 664369"/>
                <a:gd name="connsiteY46" fmla="*/ 109537 h 709612"/>
                <a:gd name="connsiteX47" fmla="*/ 642938 w 664369"/>
                <a:gd name="connsiteY47" fmla="*/ 97631 h 709612"/>
                <a:gd name="connsiteX48" fmla="*/ 621506 w 664369"/>
                <a:gd name="connsiteY48" fmla="*/ 88106 h 709612"/>
                <a:gd name="connsiteX49" fmla="*/ 590550 w 664369"/>
                <a:gd name="connsiteY49" fmla="*/ 92869 h 709612"/>
                <a:gd name="connsiteX50" fmla="*/ 573881 w 664369"/>
                <a:gd name="connsiteY50" fmla="*/ 109537 h 709612"/>
                <a:gd name="connsiteX51" fmla="*/ 564356 w 664369"/>
                <a:gd name="connsiteY51" fmla="*/ 121444 h 709612"/>
                <a:gd name="connsiteX52" fmla="*/ 547688 w 664369"/>
                <a:gd name="connsiteY52" fmla="*/ 130969 h 709612"/>
                <a:gd name="connsiteX53" fmla="*/ 528638 w 664369"/>
                <a:gd name="connsiteY53" fmla="*/ 138112 h 709612"/>
                <a:gd name="connsiteX54" fmla="*/ 516731 w 664369"/>
                <a:gd name="connsiteY54" fmla="*/ 133350 h 709612"/>
                <a:gd name="connsiteX55" fmla="*/ 502444 w 664369"/>
                <a:gd name="connsiteY55" fmla="*/ 133350 h 709612"/>
                <a:gd name="connsiteX56" fmla="*/ 495300 w 664369"/>
                <a:gd name="connsiteY56" fmla="*/ 126206 h 709612"/>
                <a:gd name="connsiteX57" fmla="*/ 478631 w 664369"/>
                <a:gd name="connsiteY57" fmla="*/ 169069 h 709612"/>
                <a:gd name="connsiteX58" fmla="*/ 469106 w 664369"/>
                <a:gd name="connsiteY58" fmla="*/ 178594 h 709612"/>
                <a:gd name="connsiteX59" fmla="*/ 459581 w 664369"/>
                <a:gd name="connsiteY59" fmla="*/ 178594 h 709612"/>
                <a:gd name="connsiteX60" fmla="*/ 459581 w 664369"/>
                <a:gd name="connsiteY60" fmla="*/ 178594 h 709612"/>
                <a:gd name="connsiteX61" fmla="*/ 445294 w 664369"/>
                <a:gd name="connsiteY61" fmla="*/ 192881 h 709612"/>
                <a:gd name="connsiteX62" fmla="*/ 431006 w 664369"/>
                <a:gd name="connsiteY62" fmla="*/ 204787 h 709612"/>
                <a:gd name="connsiteX63" fmla="*/ 421481 w 664369"/>
                <a:gd name="connsiteY63" fmla="*/ 211931 h 709612"/>
                <a:gd name="connsiteX64" fmla="*/ 411956 w 664369"/>
                <a:gd name="connsiteY64" fmla="*/ 190500 h 709612"/>
                <a:gd name="connsiteX65" fmla="*/ 397669 w 664369"/>
                <a:gd name="connsiteY65" fmla="*/ 169069 h 709612"/>
                <a:gd name="connsiteX66" fmla="*/ 385763 w 664369"/>
                <a:gd name="connsiteY66" fmla="*/ 150019 h 709612"/>
                <a:gd name="connsiteX67" fmla="*/ 247650 w 664369"/>
                <a:gd name="connsiteY67" fmla="*/ 185737 h 709612"/>
                <a:gd name="connsiteX68" fmla="*/ 202406 w 664369"/>
                <a:gd name="connsiteY68" fmla="*/ 0 h 709612"/>
                <a:gd name="connsiteX69" fmla="*/ 190500 w 664369"/>
                <a:gd name="connsiteY69" fmla="*/ 4762 h 709612"/>
                <a:gd name="connsiteX0" fmla="*/ 190500 w 664369"/>
                <a:gd name="connsiteY0" fmla="*/ 4762 h 728705"/>
                <a:gd name="connsiteX1" fmla="*/ 195263 w 664369"/>
                <a:gd name="connsiteY1" fmla="*/ 78581 h 728705"/>
                <a:gd name="connsiteX2" fmla="*/ 195263 w 664369"/>
                <a:gd name="connsiteY2" fmla="*/ 183356 h 728705"/>
                <a:gd name="connsiteX3" fmla="*/ 147638 w 664369"/>
                <a:gd name="connsiteY3" fmla="*/ 269081 h 728705"/>
                <a:gd name="connsiteX4" fmla="*/ 111919 w 664369"/>
                <a:gd name="connsiteY4" fmla="*/ 290512 h 728705"/>
                <a:gd name="connsiteX5" fmla="*/ 92869 w 664369"/>
                <a:gd name="connsiteY5" fmla="*/ 302419 h 728705"/>
                <a:gd name="connsiteX6" fmla="*/ 90488 w 664369"/>
                <a:gd name="connsiteY6" fmla="*/ 330994 h 728705"/>
                <a:gd name="connsiteX7" fmla="*/ 102394 w 664369"/>
                <a:gd name="connsiteY7" fmla="*/ 335756 h 728705"/>
                <a:gd name="connsiteX8" fmla="*/ 100013 w 664369"/>
                <a:gd name="connsiteY8" fmla="*/ 359569 h 728705"/>
                <a:gd name="connsiteX9" fmla="*/ 104775 w 664369"/>
                <a:gd name="connsiteY9" fmla="*/ 373856 h 728705"/>
                <a:gd name="connsiteX10" fmla="*/ 83344 w 664369"/>
                <a:gd name="connsiteY10" fmla="*/ 392906 h 728705"/>
                <a:gd name="connsiteX11" fmla="*/ 80963 w 664369"/>
                <a:gd name="connsiteY11" fmla="*/ 397669 h 728705"/>
                <a:gd name="connsiteX12" fmla="*/ 69056 w 664369"/>
                <a:gd name="connsiteY12" fmla="*/ 373856 h 728705"/>
                <a:gd name="connsiteX13" fmla="*/ 45244 w 664369"/>
                <a:gd name="connsiteY13" fmla="*/ 385762 h 728705"/>
                <a:gd name="connsiteX14" fmla="*/ 45244 w 664369"/>
                <a:gd name="connsiteY14" fmla="*/ 426244 h 728705"/>
                <a:gd name="connsiteX15" fmla="*/ 52388 w 664369"/>
                <a:gd name="connsiteY15" fmla="*/ 442912 h 728705"/>
                <a:gd name="connsiteX16" fmla="*/ 0 w 664369"/>
                <a:gd name="connsiteY16" fmla="*/ 507206 h 728705"/>
                <a:gd name="connsiteX17" fmla="*/ 33338 w 664369"/>
                <a:gd name="connsiteY17" fmla="*/ 611981 h 728705"/>
                <a:gd name="connsiteX18" fmla="*/ 88106 w 664369"/>
                <a:gd name="connsiteY18" fmla="*/ 647700 h 728705"/>
                <a:gd name="connsiteX19" fmla="*/ 104775 w 664369"/>
                <a:gd name="connsiteY19" fmla="*/ 642937 h 728705"/>
                <a:gd name="connsiteX20" fmla="*/ 152400 w 664369"/>
                <a:gd name="connsiteY20" fmla="*/ 690562 h 728705"/>
                <a:gd name="connsiteX21" fmla="*/ 169069 w 664369"/>
                <a:gd name="connsiteY21" fmla="*/ 690562 h 728705"/>
                <a:gd name="connsiteX22" fmla="*/ 214313 w 664369"/>
                <a:gd name="connsiteY22" fmla="*/ 728705 h 728705"/>
                <a:gd name="connsiteX23" fmla="*/ 230981 w 664369"/>
                <a:gd name="connsiteY23" fmla="*/ 671512 h 728705"/>
                <a:gd name="connsiteX24" fmla="*/ 264319 w 664369"/>
                <a:gd name="connsiteY24" fmla="*/ 652462 h 728705"/>
                <a:gd name="connsiteX25" fmla="*/ 285750 w 664369"/>
                <a:gd name="connsiteY25" fmla="*/ 650081 h 728705"/>
                <a:gd name="connsiteX26" fmla="*/ 352425 w 664369"/>
                <a:gd name="connsiteY26" fmla="*/ 609600 h 728705"/>
                <a:gd name="connsiteX27" fmla="*/ 369094 w 664369"/>
                <a:gd name="connsiteY27" fmla="*/ 602456 h 728705"/>
                <a:gd name="connsiteX28" fmla="*/ 366713 w 664369"/>
                <a:gd name="connsiteY28" fmla="*/ 564356 h 728705"/>
                <a:gd name="connsiteX29" fmla="*/ 369094 w 664369"/>
                <a:gd name="connsiteY29" fmla="*/ 533400 h 728705"/>
                <a:gd name="connsiteX30" fmla="*/ 373856 w 664369"/>
                <a:gd name="connsiteY30" fmla="*/ 502444 h 728705"/>
                <a:gd name="connsiteX31" fmla="*/ 381000 w 664369"/>
                <a:gd name="connsiteY31" fmla="*/ 478631 h 728705"/>
                <a:gd name="connsiteX32" fmla="*/ 407194 w 664369"/>
                <a:gd name="connsiteY32" fmla="*/ 440531 h 728705"/>
                <a:gd name="connsiteX33" fmla="*/ 428625 w 664369"/>
                <a:gd name="connsiteY33" fmla="*/ 390525 h 728705"/>
                <a:gd name="connsiteX34" fmla="*/ 428625 w 664369"/>
                <a:gd name="connsiteY34" fmla="*/ 390525 h 728705"/>
                <a:gd name="connsiteX35" fmla="*/ 476250 w 664369"/>
                <a:gd name="connsiteY35" fmla="*/ 359569 h 728705"/>
                <a:gd name="connsiteX36" fmla="*/ 502444 w 664369"/>
                <a:gd name="connsiteY36" fmla="*/ 335756 h 728705"/>
                <a:gd name="connsiteX37" fmla="*/ 507206 w 664369"/>
                <a:gd name="connsiteY37" fmla="*/ 297656 h 728705"/>
                <a:gd name="connsiteX38" fmla="*/ 573881 w 664369"/>
                <a:gd name="connsiteY38" fmla="*/ 192881 h 728705"/>
                <a:gd name="connsiteX39" fmla="*/ 571500 w 664369"/>
                <a:gd name="connsiteY39" fmla="*/ 173831 h 728705"/>
                <a:gd name="connsiteX40" fmla="*/ 573881 w 664369"/>
                <a:gd name="connsiteY40" fmla="*/ 164306 h 728705"/>
                <a:gd name="connsiteX41" fmla="*/ 614363 w 664369"/>
                <a:gd name="connsiteY41" fmla="*/ 154781 h 728705"/>
                <a:gd name="connsiteX42" fmla="*/ 628650 w 664369"/>
                <a:gd name="connsiteY42" fmla="*/ 164306 h 728705"/>
                <a:gd name="connsiteX43" fmla="*/ 647700 w 664369"/>
                <a:gd name="connsiteY43" fmla="*/ 166687 h 728705"/>
                <a:gd name="connsiteX44" fmla="*/ 659606 w 664369"/>
                <a:gd name="connsiteY44" fmla="*/ 138112 h 728705"/>
                <a:gd name="connsiteX45" fmla="*/ 664369 w 664369"/>
                <a:gd name="connsiteY45" fmla="*/ 123825 h 728705"/>
                <a:gd name="connsiteX46" fmla="*/ 645319 w 664369"/>
                <a:gd name="connsiteY46" fmla="*/ 109537 h 728705"/>
                <a:gd name="connsiteX47" fmla="*/ 642938 w 664369"/>
                <a:gd name="connsiteY47" fmla="*/ 97631 h 728705"/>
                <a:gd name="connsiteX48" fmla="*/ 621506 w 664369"/>
                <a:gd name="connsiteY48" fmla="*/ 88106 h 728705"/>
                <a:gd name="connsiteX49" fmla="*/ 590550 w 664369"/>
                <a:gd name="connsiteY49" fmla="*/ 92869 h 728705"/>
                <a:gd name="connsiteX50" fmla="*/ 573881 w 664369"/>
                <a:gd name="connsiteY50" fmla="*/ 109537 h 728705"/>
                <a:gd name="connsiteX51" fmla="*/ 564356 w 664369"/>
                <a:gd name="connsiteY51" fmla="*/ 121444 h 728705"/>
                <a:gd name="connsiteX52" fmla="*/ 547688 w 664369"/>
                <a:gd name="connsiteY52" fmla="*/ 130969 h 728705"/>
                <a:gd name="connsiteX53" fmla="*/ 528638 w 664369"/>
                <a:gd name="connsiteY53" fmla="*/ 138112 h 728705"/>
                <a:gd name="connsiteX54" fmla="*/ 516731 w 664369"/>
                <a:gd name="connsiteY54" fmla="*/ 133350 h 728705"/>
                <a:gd name="connsiteX55" fmla="*/ 502444 w 664369"/>
                <a:gd name="connsiteY55" fmla="*/ 133350 h 728705"/>
                <a:gd name="connsiteX56" fmla="*/ 495300 w 664369"/>
                <a:gd name="connsiteY56" fmla="*/ 126206 h 728705"/>
                <a:gd name="connsiteX57" fmla="*/ 478631 w 664369"/>
                <a:gd name="connsiteY57" fmla="*/ 169069 h 728705"/>
                <a:gd name="connsiteX58" fmla="*/ 469106 w 664369"/>
                <a:gd name="connsiteY58" fmla="*/ 178594 h 728705"/>
                <a:gd name="connsiteX59" fmla="*/ 459581 w 664369"/>
                <a:gd name="connsiteY59" fmla="*/ 178594 h 728705"/>
                <a:gd name="connsiteX60" fmla="*/ 459581 w 664369"/>
                <a:gd name="connsiteY60" fmla="*/ 178594 h 728705"/>
                <a:gd name="connsiteX61" fmla="*/ 445294 w 664369"/>
                <a:gd name="connsiteY61" fmla="*/ 192881 h 728705"/>
                <a:gd name="connsiteX62" fmla="*/ 431006 w 664369"/>
                <a:gd name="connsiteY62" fmla="*/ 204787 h 728705"/>
                <a:gd name="connsiteX63" fmla="*/ 421481 w 664369"/>
                <a:gd name="connsiteY63" fmla="*/ 211931 h 728705"/>
                <a:gd name="connsiteX64" fmla="*/ 411956 w 664369"/>
                <a:gd name="connsiteY64" fmla="*/ 190500 h 728705"/>
                <a:gd name="connsiteX65" fmla="*/ 397669 w 664369"/>
                <a:gd name="connsiteY65" fmla="*/ 169069 h 728705"/>
                <a:gd name="connsiteX66" fmla="*/ 385763 w 664369"/>
                <a:gd name="connsiteY66" fmla="*/ 150019 h 728705"/>
                <a:gd name="connsiteX67" fmla="*/ 247650 w 664369"/>
                <a:gd name="connsiteY67" fmla="*/ 185737 h 728705"/>
                <a:gd name="connsiteX68" fmla="*/ 202406 w 664369"/>
                <a:gd name="connsiteY68" fmla="*/ 0 h 728705"/>
                <a:gd name="connsiteX69" fmla="*/ 190500 w 664369"/>
                <a:gd name="connsiteY69" fmla="*/ 4762 h 728705"/>
                <a:gd name="connsiteX0" fmla="*/ 190500 w 664369"/>
                <a:gd name="connsiteY0" fmla="*/ 4762 h 728705"/>
                <a:gd name="connsiteX1" fmla="*/ 195263 w 664369"/>
                <a:gd name="connsiteY1" fmla="*/ 78581 h 728705"/>
                <a:gd name="connsiteX2" fmla="*/ 195263 w 664369"/>
                <a:gd name="connsiteY2" fmla="*/ 183356 h 728705"/>
                <a:gd name="connsiteX3" fmla="*/ 147638 w 664369"/>
                <a:gd name="connsiteY3" fmla="*/ 269081 h 728705"/>
                <a:gd name="connsiteX4" fmla="*/ 111919 w 664369"/>
                <a:gd name="connsiteY4" fmla="*/ 290512 h 728705"/>
                <a:gd name="connsiteX5" fmla="*/ 92869 w 664369"/>
                <a:gd name="connsiteY5" fmla="*/ 302419 h 728705"/>
                <a:gd name="connsiteX6" fmla="*/ 90488 w 664369"/>
                <a:gd name="connsiteY6" fmla="*/ 330994 h 728705"/>
                <a:gd name="connsiteX7" fmla="*/ 102394 w 664369"/>
                <a:gd name="connsiteY7" fmla="*/ 335756 h 728705"/>
                <a:gd name="connsiteX8" fmla="*/ 100013 w 664369"/>
                <a:gd name="connsiteY8" fmla="*/ 359569 h 728705"/>
                <a:gd name="connsiteX9" fmla="*/ 104775 w 664369"/>
                <a:gd name="connsiteY9" fmla="*/ 373856 h 728705"/>
                <a:gd name="connsiteX10" fmla="*/ 83344 w 664369"/>
                <a:gd name="connsiteY10" fmla="*/ 392906 h 728705"/>
                <a:gd name="connsiteX11" fmla="*/ 80963 w 664369"/>
                <a:gd name="connsiteY11" fmla="*/ 397669 h 728705"/>
                <a:gd name="connsiteX12" fmla="*/ 69056 w 664369"/>
                <a:gd name="connsiteY12" fmla="*/ 373856 h 728705"/>
                <a:gd name="connsiteX13" fmla="*/ 45244 w 664369"/>
                <a:gd name="connsiteY13" fmla="*/ 385762 h 728705"/>
                <a:gd name="connsiteX14" fmla="*/ 45244 w 664369"/>
                <a:gd name="connsiteY14" fmla="*/ 426244 h 728705"/>
                <a:gd name="connsiteX15" fmla="*/ 52388 w 664369"/>
                <a:gd name="connsiteY15" fmla="*/ 442912 h 728705"/>
                <a:gd name="connsiteX16" fmla="*/ 0 w 664369"/>
                <a:gd name="connsiteY16" fmla="*/ 507206 h 728705"/>
                <a:gd name="connsiteX17" fmla="*/ 33338 w 664369"/>
                <a:gd name="connsiteY17" fmla="*/ 611981 h 728705"/>
                <a:gd name="connsiteX18" fmla="*/ 88106 w 664369"/>
                <a:gd name="connsiteY18" fmla="*/ 647700 h 728705"/>
                <a:gd name="connsiteX19" fmla="*/ 104775 w 664369"/>
                <a:gd name="connsiteY19" fmla="*/ 642937 h 728705"/>
                <a:gd name="connsiteX20" fmla="*/ 152400 w 664369"/>
                <a:gd name="connsiteY20" fmla="*/ 690562 h 728705"/>
                <a:gd name="connsiteX21" fmla="*/ 169069 w 664369"/>
                <a:gd name="connsiteY21" fmla="*/ 690562 h 728705"/>
                <a:gd name="connsiteX22" fmla="*/ 214313 w 664369"/>
                <a:gd name="connsiteY22" fmla="*/ 728705 h 728705"/>
                <a:gd name="connsiteX23" fmla="*/ 230981 w 664369"/>
                <a:gd name="connsiteY23" fmla="*/ 671512 h 728705"/>
                <a:gd name="connsiteX24" fmla="*/ 264319 w 664369"/>
                <a:gd name="connsiteY24" fmla="*/ 652462 h 728705"/>
                <a:gd name="connsiteX25" fmla="*/ 285750 w 664369"/>
                <a:gd name="connsiteY25" fmla="*/ 650081 h 728705"/>
                <a:gd name="connsiteX26" fmla="*/ 354803 w 664369"/>
                <a:gd name="connsiteY26" fmla="*/ 628692 h 728705"/>
                <a:gd name="connsiteX27" fmla="*/ 369094 w 664369"/>
                <a:gd name="connsiteY27" fmla="*/ 602456 h 728705"/>
                <a:gd name="connsiteX28" fmla="*/ 366713 w 664369"/>
                <a:gd name="connsiteY28" fmla="*/ 564356 h 728705"/>
                <a:gd name="connsiteX29" fmla="*/ 369094 w 664369"/>
                <a:gd name="connsiteY29" fmla="*/ 533400 h 728705"/>
                <a:gd name="connsiteX30" fmla="*/ 373856 w 664369"/>
                <a:gd name="connsiteY30" fmla="*/ 502444 h 728705"/>
                <a:gd name="connsiteX31" fmla="*/ 381000 w 664369"/>
                <a:gd name="connsiteY31" fmla="*/ 478631 h 728705"/>
                <a:gd name="connsiteX32" fmla="*/ 407194 w 664369"/>
                <a:gd name="connsiteY32" fmla="*/ 440531 h 728705"/>
                <a:gd name="connsiteX33" fmla="*/ 428625 w 664369"/>
                <a:gd name="connsiteY33" fmla="*/ 390525 h 728705"/>
                <a:gd name="connsiteX34" fmla="*/ 428625 w 664369"/>
                <a:gd name="connsiteY34" fmla="*/ 390525 h 728705"/>
                <a:gd name="connsiteX35" fmla="*/ 476250 w 664369"/>
                <a:gd name="connsiteY35" fmla="*/ 359569 h 728705"/>
                <a:gd name="connsiteX36" fmla="*/ 502444 w 664369"/>
                <a:gd name="connsiteY36" fmla="*/ 335756 h 728705"/>
                <a:gd name="connsiteX37" fmla="*/ 507206 w 664369"/>
                <a:gd name="connsiteY37" fmla="*/ 297656 h 728705"/>
                <a:gd name="connsiteX38" fmla="*/ 573881 w 664369"/>
                <a:gd name="connsiteY38" fmla="*/ 192881 h 728705"/>
                <a:gd name="connsiteX39" fmla="*/ 571500 w 664369"/>
                <a:gd name="connsiteY39" fmla="*/ 173831 h 728705"/>
                <a:gd name="connsiteX40" fmla="*/ 573881 w 664369"/>
                <a:gd name="connsiteY40" fmla="*/ 164306 h 728705"/>
                <a:gd name="connsiteX41" fmla="*/ 614363 w 664369"/>
                <a:gd name="connsiteY41" fmla="*/ 154781 h 728705"/>
                <a:gd name="connsiteX42" fmla="*/ 628650 w 664369"/>
                <a:gd name="connsiteY42" fmla="*/ 164306 h 728705"/>
                <a:gd name="connsiteX43" fmla="*/ 647700 w 664369"/>
                <a:gd name="connsiteY43" fmla="*/ 166687 h 728705"/>
                <a:gd name="connsiteX44" fmla="*/ 659606 w 664369"/>
                <a:gd name="connsiteY44" fmla="*/ 138112 h 728705"/>
                <a:gd name="connsiteX45" fmla="*/ 664369 w 664369"/>
                <a:gd name="connsiteY45" fmla="*/ 123825 h 728705"/>
                <a:gd name="connsiteX46" fmla="*/ 645319 w 664369"/>
                <a:gd name="connsiteY46" fmla="*/ 109537 h 728705"/>
                <a:gd name="connsiteX47" fmla="*/ 642938 w 664369"/>
                <a:gd name="connsiteY47" fmla="*/ 97631 h 728705"/>
                <a:gd name="connsiteX48" fmla="*/ 621506 w 664369"/>
                <a:gd name="connsiteY48" fmla="*/ 88106 h 728705"/>
                <a:gd name="connsiteX49" fmla="*/ 590550 w 664369"/>
                <a:gd name="connsiteY49" fmla="*/ 92869 h 728705"/>
                <a:gd name="connsiteX50" fmla="*/ 573881 w 664369"/>
                <a:gd name="connsiteY50" fmla="*/ 109537 h 728705"/>
                <a:gd name="connsiteX51" fmla="*/ 564356 w 664369"/>
                <a:gd name="connsiteY51" fmla="*/ 121444 h 728705"/>
                <a:gd name="connsiteX52" fmla="*/ 547688 w 664369"/>
                <a:gd name="connsiteY52" fmla="*/ 130969 h 728705"/>
                <a:gd name="connsiteX53" fmla="*/ 528638 w 664369"/>
                <a:gd name="connsiteY53" fmla="*/ 138112 h 728705"/>
                <a:gd name="connsiteX54" fmla="*/ 516731 w 664369"/>
                <a:gd name="connsiteY54" fmla="*/ 133350 h 728705"/>
                <a:gd name="connsiteX55" fmla="*/ 502444 w 664369"/>
                <a:gd name="connsiteY55" fmla="*/ 133350 h 728705"/>
                <a:gd name="connsiteX56" fmla="*/ 495300 w 664369"/>
                <a:gd name="connsiteY56" fmla="*/ 126206 h 728705"/>
                <a:gd name="connsiteX57" fmla="*/ 478631 w 664369"/>
                <a:gd name="connsiteY57" fmla="*/ 169069 h 728705"/>
                <a:gd name="connsiteX58" fmla="*/ 469106 w 664369"/>
                <a:gd name="connsiteY58" fmla="*/ 178594 h 728705"/>
                <a:gd name="connsiteX59" fmla="*/ 459581 w 664369"/>
                <a:gd name="connsiteY59" fmla="*/ 178594 h 728705"/>
                <a:gd name="connsiteX60" fmla="*/ 459581 w 664369"/>
                <a:gd name="connsiteY60" fmla="*/ 178594 h 728705"/>
                <a:gd name="connsiteX61" fmla="*/ 445294 w 664369"/>
                <a:gd name="connsiteY61" fmla="*/ 192881 h 728705"/>
                <a:gd name="connsiteX62" fmla="*/ 431006 w 664369"/>
                <a:gd name="connsiteY62" fmla="*/ 204787 h 728705"/>
                <a:gd name="connsiteX63" fmla="*/ 421481 w 664369"/>
                <a:gd name="connsiteY63" fmla="*/ 211931 h 728705"/>
                <a:gd name="connsiteX64" fmla="*/ 411956 w 664369"/>
                <a:gd name="connsiteY64" fmla="*/ 190500 h 728705"/>
                <a:gd name="connsiteX65" fmla="*/ 397669 w 664369"/>
                <a:gd name="connsiteY65" fmla="*/ 169069 h 728705"/>
                <a:gd name="connsiteX66" fmla="*/ 385763 w 664369"/>
                <a:gd name="connsiteY66" fmla="*/ 150019 h 728705"/>
                <a:gd name="connsiteX67" fmla="*/ 247650 w 664369"/>
                <a:gd name="connsiteY67" fmla="*/ 185737 h 728705"/>
                <a:gd name="connsiteX68" fmla="*/ 202406 w 664369"/>
                <a:gd name="connsiteY68" fmla="*/ 0 h 728705"/>
                <a:gd name="connsiteX69" fmla="*/ 190500 w 664369"/>
                <a:gd name="connsiteY69" fmla="*/ 4762 h 728705"/>
                <a:gd name="connsiteX0" fmla="*/ 190500 w 664369"/>
                <a:gd name="connsiteY0" fmla="*/ 4762 h 728705"/>
                <a:gd name="connsiteX1" fmla="*/ 195263 w 664369"/>
                <a:gd name="connsiteY1" fmla="*/ 78581 h 728705"/>
                <a:gd name="connsiteX2" fmla="*/ 195263 w 664369"/>
                <a:gd name="connsiteY2" fmla="*/ 183356 h 728705"/>
                <a:gd name="connsiteX3" fmla="*/ 147638 w 664369"/>
                <a:gd name="connsiteY3" fmla="*/ 269081 h 728705"/>
                <a:gd name="connsiteX4" fmla="*/ 111919 w 664369"/>
                <a:gd name="connsiteY4" fmla="*/ 290512 h 728705"/>
                <a:gd name="connsiteX5" fmla="*/ 92869 w 664369"/>
                <a:gd name="connsiteY5" fmla="*/ 302419 h 728705"/>
                <a:gd name="connsiteX6" fmla="*/ 90488 w 664369"/>
                <a:gd name="connsiteY6" fmla="*/ 330994 h 728705"/>
                <a:gd name="connsiteX7" fmla="*/ 102394 w 664369"/>
                <a:gd name="connsiteY7" fmla="*/ 335756 h 728705"/>
                <a:gd name="connsiteX8" fmla="*/ 100013 w 664369"/>
                <a:gd name="connsiteY8" fmla="*/ 359569 h 728705"/>
                <a:gd name="connsiteX9" fmla="*/ 104775 w 664369"/>
                <a:gd name="connsiteY9" fmla="*/ 373856 h 728705"/>
                <a:gd name="connsiteX10" fmla="*/ 83344 w 664369"/>
                <a:gd name="connsiteY10" fmla="*/ 392906 h 728705"/>
                <a:gd name="connsiteX11" fmla="*/ 80963 w 664369"/>
                <a:gd name="connsiteY11" fmla="*/ 397669 h 728705"/>
                <a:gd name="connsiteX12" fmla="*/ 69056 w 664369"/>
                <a:gd name="connsiteY12" fmla="*/ 373856 h 728705"/>
                <a:gd name="connsiteX13" fmla="*/ 45244 w 664369"/>
                <a:gd name="connsiteY13" fmla="*/ 385762 h 728705"/>
                <a:gd name="connsiteX14" fmla="*/ 45244 w 664369"/>
                <a:gd name="connsiteY14" fmla="*/ 426244 h 728705"/>
                <a:gd name="connsiteX15" fmla="*/ 52388 w 664369"/>
                <a:gd name="connsiteY15" fmla="*/ 442912 h 728705"/>
                <a:gd name="connsiteX16" fmla="*/ 0 w 664369"/>
                <a:gd name="connsiteY16" fmla="*/ 507206 h 728705"/>
                <a:gd name="connsiteX17" fmla="*/ 33338 w 664369"/>
                <a:gd name="connsiteY17" fmla="*/ 611981 h 728705"/>
                <a:gd name="connsiteX18" fmla="*/ 88106 w 664369"/>
                <a:gd name="connsiteY18" fmla="*/ 647700 h 728705"/>
                <a:gd name="connsiteX19" fmla="*/ 104775 w 664369"/>
                <a:gd name="connsiteY19" fmla="*/ 642937 h 728705"/>
                <a:gd name="connsiteX20" fmla="*/ 152400 w 664369"/>
                <a:gd name="connsiteY20" fmla="*/ 690562 h 728705"/>
                <a:gd name="connsiteX21" fmla="*/ 169069 w 664369"/>
                <a:gd name="connsiteY21" fmla="*/ 690562 h 728705"/>
                <a:gd name="connsiteX22" fmla="*/ 214313 w 664369"/>
                <a:gd name="connsiteY22" fmla="*/ 728705 h 728705"/>
                <a:gd name="connsiteX23" fmla="*/ 230981 w 664369"/>
                <a:gd name="connsiteY23" fmla="*/ 671512 h 728705"/>
                <a:gd name="connsiteX24" fmla="*/ 285750 w 664369"/>
                <a:gd name="connsiteY24" fmla="*/ 650081 h 728705"/>
                <a:gd name="connsiteX25" fmla="*/ 354803 w 664369"/>
                <a:gd name="connsiteY25" fmla="*/ 628692 h 728705"/>
                <a:gd name="connsiteX26" fmla="*/ 369094 w 664369"/>
                <a:gd name="connsiteY26" fmla="*/ 602456 h 728705"/>
                <a:gd name="connsiteX27" fmla="*/ 366713 w 664369"/>
                <a:gd name="connsiteY27" fmla="*/ 564356 h 728705"/>
                <a:gd name="connsiteX28" fmla="*/ 369094 w 664369"/>
                <a:gd name="connsiteY28" fmla="*/ 533400 h 728705"/>
                <a:gd name="connsiteX29" fmla="*/ 373856 w 664369"/>
                <a:gd name="connsiteY29" fmla="*/ 502444 h 728705"/>
                <a:gd name="connsiteX30" fmla="*/ 381000 w 664369"/>
                <a:gd name="connsiteY30" fmla="*/ 478631 h 728705"/>
                <a:gd name="connsiteX31" fmla="*/ 407194 w 664369"/>
                <a:gd name="connsiteY31" fmla="*/ 440531 h 728705"/>
                <a:gd name="connsiteX32" fmla="*/ 428625 w 664369"/>
                <a:gd name="connsiteY32" fmla="*/ 390525 h 728705"/>
                <a:gd name="connsiteX33" fmla="*/ 428625 w 664369"/>
                <a:gd name="connsiteY33" fmla="*/ 390525 h 728705"/>
                <a:gd name="connsiteX34" fmla="*/ 476250 w 664369"/>
                <a:gd name="connsiteY34" fmla="*/ 359569 h 728705"/>
                <a:gd name="connsiteX35" fmla="*/ 502444 w 664369"/>
                <a:gd name="connsiteY35" fmla="*/ 335756 h 728705"/>
                <a:gd name="connsiteX36" fmla="*/ 507206 w 664369"/>
                <a:gd name="connsiteY36" fmla="*/ 297656 h 728705"/>
                <a:gd name="connsiteX37" fmla="*/ 573881 w 664369"/>
                <a:gd name="connsiteY37" fmla="*/ 192881 h 728705"/>
                <a:gd name="connsiteX38" fmla="*/ 571500 w 664369"/>
                <a:gd name="connsiteY38" fmla="*/ 173831 h 728705"/>
                <a:gd name="connsiteX39" fmla="*/ 573881 w 664369"/>
                <a:gd name="connsiteY39" fmla="*/ 164306 h 728705"/>
                <a:gd name="connsiteX40" fmla="*/ 614363 w 664369"/>
                <a:gd name="connsiteY40" fmla="*/ 154781 h 728705"/>
                <a:gd name="connsiteX41" fmla="*/ 628650 w 664369"/>
                <a:gd name="connsiteY41" fmla="*/ 164306 h 728705"/>
                <a:gd name="connsiteX42" fmla="*/ 647700 w 664369"/>
                <a:gd name="connsiteY42" fmla="*/ 166687 h 728705"/>
                <a:gd name="connsiteX43" fmla="*/ 659606 w 664369"/>
                <a:gd name="connsiteY43" fmla="*/ 138112 h 728705"/>
                <a:gd name="connsiteX44" fmla="*/ 664369 w 664369"/>
                <a:gd name="connsiteY44" fmla="*/ 123825 h 728705"/>
                <a:gd name="connsiteX45" fmla="*/ 645319 w 664369"/>
                <a:gd name="connsiteY45" fmla="*/ 109537 h 728705"/>
                <a:gd name="connsiteX46" fmla="*/ 642938 w 664369"/>
                <a:gd name="connsiteY46" fmla="*/ 97631 h 728705"/>
                <a:gd name="connsiteX47" fmla="*/ 621506 w 664369"/>
                <a:gd name="connsiteY47" fmla="*/ 88106 h 728705"/>
                <a:gd name="connsiteX48" fmla="*/ 590550 w 664369"/>
                <a:gd name="connsiteY48" fmla="*/ 92869 h 728705"/>
                <a:gd name="connsiteX49" fmla="*/ 573881 w 664369"/>
                <a:gd name="connsiteY49" fmla="*/ 109537 h 728705"/>
                <a:gd name="connsiteX50" fmla="*/ 564356 w 664369"/>
                <a:gd name="connsiteY50" fmla="*/ 121444 h 728705"/>
                <a:gd name="connsiteX51" fmla="*/ 547688 w 664369"/>
                <a:gd name="connsiteY51" fmla="*/ 130969 h 728705"/>
                <a:gd name="connsiteX52" fmla="*/ 528638 w 664369"/>
                <a:gd name="connsiteY52" fmla="*/ 138112 h 728705"/>
                <a:gd name="connsiteX53" fmla="*/ 516731 w 664369"/>
                <a:gd name="connsiteY53" fmla="*/ 133350 h 728705"/>
                <a:gd name="connsiteX54" fmla="*/ 502444 w 664369"/>
                <a:gd name="connsiteY54" fmla="*/ 133350 h 728705"/>
                <a:gd name="connsiteX55" fmla="*/ 495300 w 664369"/>
                <a:gd name="connsiteY55" fmla="*/ 126206 h 728705"/>
                <a:gd name="connsiteX56" fmla="*/ 478631 w 664369"/>
                <a:gd name="connsiteY56" fmla="*/ 169069 h 728705"/>
                <a:gd name="connsiteX57" fmla="*/ 469106 w 664369"/>
                <a:gd name="connsiteY57" fmla="*/ 178594 h 728705"/>
                <a:gd name="connsiteX58" fmla="*/ 459581 w 664369"/>
                <a:gd name="connsiteY58" fmla="*/ 178594 h 728705"/>
                <a:gd name="connsiteX59" fmla="*/ 459581 w 664369"/>
                <a:gd name="connsiteY59" fmla="*/ 178594 h 728705"/>
                <a:gd name="connsiteX60" fmla="*/ 445294 w 664369"/>
                <a:gd name="connsiteY60" fmla="*/ 192881 h 728705"/>
                <a:gd name="connsiteX61" fmla="*/ 431006 w 664369"/>
                <a:gd name="connsiteY61" fmla="*/ 204787 h 728705"/>
                <a:gd name="connsiteX62" fmla="*/ 421481 w 664369"/>
                <a:gd name="connsiteY62" fmla="*/ 211931 h 728705"/>
                <a:gd name="connsiteX63" fmla="*/ 411956 w 664369"/>
                <a:gd name="connsiteY63" fmla="*/ 190500 h 728705"/>
                <a:gd name="connsiteX64" fmla="*/ 397669 w 664369"/>
                <a:gd name="connsiteY64" fmla="*/ 169069 h 728705"/>
                <a:gd name="connsiteX65" fmla="*/ 385763 w 664369"/>
                <a:gd name="connsiteY65" fmla="*/ 150019 h 728705"/>
                <a:gd name="connsiteX66" fmla="*/ 247650 w 664369"/>
                <a:gd name="connsiteY66" fmla="*/ 185737 h 728705"/>
                <a:gd name="connsiteX67" fmla="*/ 202406 w 664369"/>
                <a:gd name="connsiteY67" fmla="*/ 0 h 728705"/>
                <a:gd name="connsiteX68" fmla="*/ 190500 w 664369"/>
                <a:gd name="connsiteY68" fmla="*/ 4762 h 728705"/>
                <a:gd name="connsiteX0" fmla="*/ 190500 w 664369"/>
                <a:gd name="connsiteY0" fmla="*/ 4762 h 728705"/>
                <a:gd name="connsiteX1" fmla="*/ 195263 w 664369"/>
                <a:gd name="connsiteY1" fmla="*/ 78581 h 728705"/>
                <a:gd name="connsiteX2" fmla="*/ 195263 w 664369"/>
                <a:gd name="connsiteY2" fmla="*/ 183356 h 728705"/>
                <a:gd name="connsiteX3" fmla="*/ 147638 w 664369"/>
                <a:gd name="connsiteY3" fmla="*/ 269081 h 728705"/>
                <a:gd name="connsiteX4" fmla="*/ 111919 w 664369"/>
                <a:gd name="connsiteY4" fmla="*/ 290512 h 728705"/>
                <a:gd name="connsiteX5" fmla="*/ 92869 w 664369"/>
                <a:gd name="connsiteY5" fmla="*/ 302419 h 728705"/>
                <a:gd name="connsiteX6" fmla="*/ 90488 w 664369"/>
                <a:gd name="connsiteY6" fmla="*/ 330994 h 728705"/>
                <a:gd name="connsiteX7" fmla="*/ 102394 w 664369"/>
                <a:gd name="connsiteY7" fmla="*/ 335756 h 728705"/>
                <a:gd name="connsiteX8" fmla="*/ 100013 w 664369"/>
                <a:gd name="connsiteY8" fmla="*/ 359569 h 728705"/>
                <a:gd name="connsiteX9" fmla="*/ 104775 w 664369"/>
                <a:gd name="connsiteY9" fmla="*/ 373856 h 728705"/>
                <a:gd name="connsiteX10" fmla="*/ 83344 w 664369"/>
                <a:gd name="connsiteY10" fmla="*/ 392906 h 728705"/>
                <a:gd name="connsiteX11" fmla="*/ 80963 w 664369"/>
                <a:gd name="connsiteY11" fmla="*/ 397669 h 728705"/>
                <a:gd name="connsiteX12" fmla="*/ 69056 w 664369"/>
                <a:gd name="connsiteY12" fmla="*/ 373856 h 728705"/>
                <a:gd name="connsiteX13" fmla="*/ 45244 w 664369"/>
                <a:gd name="connsiteY13" fmla="*/ 385762 h 728705"/>
                <a:gd name="connsiteX14" fmla="*/ 45244 w 664369"/>
                <a:gd name="connsiteY14" fmla="*/ 426244 h 728705"/>
                <a:gd name="connsiteX15" fmla="*/ 52388 w 664369"/>
                <a:gd name="connsiteY15" fmla="*/ 442912 h 728705"/>
                <a:gd name="connsiteX16" fmla="*/ 0 w 664369"/>
                <a:gd name="connsiteY16" fmla="*/ 507206 h 728705"/>
                <a:gd name="connsiteX17" fmla="*/ 33338 w 664369"/>
                <a:gd name="connsiteY17" fmla="*/ 611981 h 728705"/>
                <a:gd name="connsiteX18" fmla="*/ 88106 w 664369"/>
                <a:gd name="connsiteY18" fmla="*/ 647700 h 728705"/>
                <a:gd name="connsiteX19" fmla="*/ 104775 w 664369"/>
                <a:gd name="connsiteY19" fmla="*/ 642937 h 728705"/>
                <a:gd name="connsiteX20" fmla="*/ 152400 w 664369"/>
                <a:gd name="connsiteY20" fmla="*/ 690562 h 728705"/>
                <a:gd name="connsiteX21" fmla="*/ 214313 w 664369"/>
                <a:gd name="connsiteY21" fmla="*/ 728705 h 728705"/>
                <a:gd name="connsiteX22" fmla="*/ 230981 w 664369"/>
                <a:gd name="connsiteY22" fmla="*/ 671512 h 728705"/>
                <a:gd name="connsiteX23" fmla="*/ 285750 w 664369"/>
                <a:gd name="connsiteY23" fmla="*/ 650081 h 728705"/>
                <a:gd name="connsiteX24" fmla="*/ 354803 w 664369"/>
                <a:gd name="connsiteY24" fmla="*/ 628692 h 728705"/>
                <a:gd name="connsiteX25" fmla="*/ 369094 w 664369"/>
                <a:gd name="connsiteY25" fmla="*/ 602456 h 728705"/>
                <a:gd name="connsiteX26" fmla="*/ 366713 w 664369"/>
                <a:gd name="connsiteY26" fmla="*/ 564356 h 728705"/>
                <a:gd name="connsiteX27" fmla="*/ 369094 w 664369"/>
                <a:gd name="connsiteY27" fmla="*/ 533400 h 728705"/>
                <a:gd name="connsiteX28" fmla="*/ 373856 w 664369"/>
                <a:gd name="connsiteY28" fmla="*/ 502444 h 728705"/>
                <a:gd name="connsiteX29" fmla="*/ 381000 w 664369"/>
                <a:gd name="connsiteY29" fmla="*/ 478631 h 728705"/>
                <a:gd name="connsiteX30" fmla="*/ 407194 w 664369"/>
                <a:gd name="connsiteY30" fmla="*/ 440531 h 728705"/>
                <a:gd name="connsiteX31" fmla="*/ 428625 w 664369"/>
                <a:gd name="connsiteY31" fmla="*/ 390525 h 728705"/>
                <a:gd name="connsiteX32" fmla="*/ 428625 w 664369"/>
                <a:gd name="connsiteY32" fmla="*/ 390525 h 728705"/>
                <a:gd name="connsiteX33" fmla="*/ 476250 w 664369"/>
                <a:gd name="connsiteY33" fmla="*/ 359569 h 728705"/>
                <a:gd name="connsiteX34" fmla="*/ 502444 w 664369"/>
                <a:gd name="connsiteY34" fmla="*/ 335756 h 728705"/>
                <a:gd name="connsiteX35" fmla="*/ 507206 w 664369"/>
                <a:gd name="connsiteY35" fmla="*/ 297656 h 728705"/>
                <a:gd name="connsiteX36" fmla="*/ 573881 w 664369"/>
                <a:gd name="connsiteY36" fmla="*/ 192881 h 728705"/>
                <a:gd name="connsiteX37" fmla="*/ 571500 w 664369"/>
                <a:gd name="connsiteY37" fmla="*/ 173831 h 728705"/>
                <a:gd name="connsiteX38" fmla="*/ 573881 w 664369"/>
                <a:gd name="connsiteY38" fmla="*/ 164306 h 728705"/>
                <a:gd name="connsiteX39" fmla="*/ 614363 w 664369"/>
                <a:gd name="connsiteY39" fmla="*/ 154781 h 728705"/>
                <a:gd name="connsiteX40" fmla="*/ 628650 w 664369"/>
                <a:gd name="connsiteY40" fmla="*/ 164306 h 728705"/>
                <a:gd name="connsiteX41" fmla="*/ 647700 w 664369"/>
                <a:gd name="connsiteY41" fmla="*/ 166687 h 728705"/>
                <a:gd name="connsiteX42" fmla="*/ 659606 w 664369"/>
                <a:gd name="connsiteY42" fmla="*/ 138112 h 728705"/>
                <a:gd name="connsiteX43" fmla="*/ 664369 w 664369"/>
                <a:gd name="connsiteY43" fmla="*/ 123825 h 728705"/>
                <a:gd name="connsiteX44" fmla="*/ 645319 w 664369"/>
                <a:gd name="connsiteY44" fmla="*/ 109537 h 728705"/>
                <a:gd name="connsiteX45" fmla="*/ 642938 w 664369"/>
                <a:gd name="connsiteY45" fmla="*/ 97631 h 728705"/>
                <a:gd name="connsiteX46" fmla="*/ 621506 w 664369"/>
                <a:gd name="connsiteY46" fmla="*/ 88106 h 728705"/>
                <a:gd name="connsiteX47" fmla="*/ 590550 w 664369"/>
                <a:gd name="connsiteY47" fmla="*/ 92869 h 728705"/>
                <a:gd name="connsiteX48" fmla="*/ 573881 w 664369"/>
                <a:gd name="connsiteY48" fmla="*/ 109537 h 728705"/>
                <a:gd name="connsiteX49" fmla="*/ 564356 w 664369"/>
                <a:gd name="connsiteY49" fmla="*/ 121444 h 728705"/>
                <a:gd name="connsiteX50" fmla="*/ 547688 w 664369"/>
                <a:gd name="connsiteY50" fmla="*/ 130969 h 728705"/>
                <a:gd name="connsiteX51" fmla="*/ 528638 w 664369"/>
                <a:gd name="connsiteY51" fmla="*/ 138112 h 728705"/>
                <a:gd name="connsiteX52" fmla="*/ 516731 w 664369"/>
                <a:gd name="connsiteY52" fmla="*/ 133350 h 728705"/>
                <a:gd name="connsiteX53" fmla="*/ 502444 w 664369"/>
                <a:gd name="connsiteY53" fmla="*/ 133350 h 728705"/>
                <a:gd name="connsiteX54" fmla="*/ 495300 w 664369"/>
                <a:gd name="connsiteY54" fmla="*/ 126206 h 728705"/>
                <a:gd name="connsiteX55" fmla="*/ 478631 w 664369"/>
                <a:gd name="connsiteY55" fmla="*/ 169069 h 728705"/>
                <a:gd name="connsiteX56" fmla="*/ 469106 w 664369"/>
                <a:gd name="connsiteY56" fmla="*/ 178594 h 728705"/>
                <a:gd name="connsiteX57" fmla="*/ 459581 w 664369"/>
                <a:gd name="connsiteY57" fmla="*/ 178594 h 728705"/>
                <a:gd name="connsiteX58" fmla="*/ 459581 w 664369"/>
                <a:gd name="connsiteY58" fmla="*/ 178594 h 728705"/>
                <a:gd name="connsiteX59" fmla="*/ 445294 w 664369"/>
                <a:gd name="connsiteY59" fmla="*/ 192881 h 728705"/>
                <a:gd name="connsiteX60" fmla="*/ 431006 w 664369"/>
                <a:gd name="connsiteY60" fmla="*/ 204787 h 728705"/>
                <a:gd name="connsiteX61" fmla="*/ 421481 w 664369"/>
                <a:gd name="connsiteY61" fmla="*/ 211931 h 728705"/>
                <a:gd name="connsiteX62" fmla="*/ 411956 w 664369"/>
                <a:gd name="connsiteY62" fmla="*/ 190500 h 728705"/>
                <a:gd name="connsiteX63" fmla="*/ 397669 w 664369"/>
                <a:gd name="connsiteY63" fmla="*/ 169069 h 728705"/>
                <a:gd name="connsiteX64" fmla="*/ 385763 w 664369"/>
                <a:gd name="connsiteY64" fmla="*/ 150019 h 728705"/>
                <a:gd name="connsiteX65" fmla="*/ 247650 w 664369"/>
                <a:gd name="connsiteY65" fmla="*/ 185737 h 728705"/>
                <a:gd name="connsiteX66" fmla="*/ 202406 w 664369"/>
                <a:gd name="connsiteY66" fmla="*/ 0 h 728705"/>
                <a:gd name="connsiteX67" fmla="*/ 190500 w 664369"/>
                <a:gd name="connsiteY67" fmla="*/ 4762 h 728705"/>
                <a:gd name="connsiteX0" fmla="*/ 190500 w 664369"/>
                <a:gd name="connsiteY0" fmla="*/ 4762 h 728705"/>
                <a:gd name="connsiteX1" fmla="*/ 195263 w 664369"/>
                <a:gd name="connsiteY1" fmla="*/ 78581 h 728705"/>
                <a:gd name="connsiteX2" fmla="*/ 195263 w 664369"/>
                <a:gd name="connsiteY2" fmla="*/ 183356 h 728705"/>
                <a:gd name="connsiteX3" fmla="*/ 147638 w 664369"/>
                <a:gd name="connsiteY3" fmla="*/ 269081 h 728705"/>
                <a:gd name="connsiteX4" fmla="*/ 111919 w 664369"/>
                <a:gd name="connsiteY4" fmla="*/ 290512 h 728705"/>
                <a:gd name="connsiteX5" fmla="*/ 92869 w 664369"/>
                <a:gd name="connsiteY5" fmla="*/ 302419 h 728705"/>
                <a:gd name="connsiteX6" fmla="*/ 90488 w 664369"/>
                <a:gd name="connsiteY6" fmla="*/ 330994 h 728705"/>
                <a:gd name="connsiteX7" fmla="*/ 102394 w 664369"/>
                <a:gd name="connsiteY7" fmla="*/ 335756 h 728705"/>
                <a:gd name="connsiteX8" fmla="*/ 100013 w 664369"/>
                <a:gd name="connsiteY8" fmla="*/ 359569 h 728705"/>
                <a:gd name="connsiteX9" fmla="*/ 104775 w 664369"/>
                <a:gd name="connsiteY9" fmla="*/ 373856 h 728705"/>
                <a:gd name="connsiteX10" fmla="*/ 83344 w 664369"/>
                <a:gd name="connsiteY10" fmla="*/ 392906 h 728705"/>
                <a:gd name="connsiteX11" fmla="*/ 80963 w 664369"/>
                <a:gd name="connsiteY11" fmla="*/ 397669 h 728705"/>
                <a:gd name="connsiteX12" fmla="*/ 76191 w 664369"/>
                <a:gd name="connsiteY12" fmla="*/ 366696 h 728705"/>
                <a:gd name="connsiteX13" fmla="*/ 45244 w 664369"/>
                <a:gd name="connsiteY13" fmla="*/ 385762 h 728705"/>
                <a:gd name="connsiteX14" fmla="*/ 45244 w 664369"/>
                <a:gd name="connsiteY14" fmla="*/ 426244 h 728705"/>
                <a:gd name="connsiteX15" fmla="*/ 52388 w 664369"/>
                <a:gd name="connsiteY15" fmla="*/ 442912 h 728705"/>
                <a:gd name="connsiteX16" fmla="*/ 0 w 664369"/>
                <a:gd name="connsiteY16" fmla="*/ 507206 h 728705"/>
                <a:gd name="connsiteX17" fmla="*/ 33338 w 664369"/>
                <a:gd name="connsiteY17" fmla="*/ 611981 h 728705"/>
                <a:gd name="connsiteX18" fmla="*/ 88106 w 664369"/>
                <a:gd name="connsiteY18" fmla="*/ 647700 h 728705"/>
                <a:gd name="connsiteX19" fmla="*/ 104775 w 664369"/>
                <a:gd name="connsiteY19" fmla="*/ 642937 h 728705"/>
                <a:gd name="connsiteX20" fmla="*/ 152400 w 664369"/>
                <a:gd name="connsiteY20" fmla="*/ 690562 h 728705"/>
                <a:gd name="connsiteX21" fmla="*/ 214313 w 664369"/>
                <a:gd name="connsiteY21" fmla="*/ 728705 h 728705"/>
                <a:gd name="connsiteX22" fmla="*/ 230981 w 664369"/>
                <a:gd name="connsiteY22" fmla="*/ 671512 h 728705"/>
                <a:gd name="connsiteX23" fmla="*/ 285750 w 664369"/>
                <a:gd name="connsiteY23" fmla="*/ 650081 h 728705"/>
                <a:gd name="connsiteX24" fmla="*/ 354803 w 664369"/>
                <a:gd name="connsiteY24" fmla="*/ 628692 h 728705"/>
                <a:gd name="connsiteX25" fmla="*/ 369094 w 664369"/>
                <a:gd name="connsiteY25" fmla="*/ 602456 h 728705"/>
                <a:gd name="connsiteX26" fmla="*/ 366713 w 664369"/>
                <a:gd name="connsiteY26" fmla="*/ 564356 h 728705"/>
                <a:gd name="connsiteX27" fmla="*/ 369094 w 664369"/>
                <a:gd name="connsiteY27" fmla="*/ 533400 h 728705"/>
                <a:gd name="connsiteX28" fmla="*/ 373856 w 664369"/>
                <a:gd name="connsiteY28" fmla="*/ 502444 h 728705"/>
                <a:gd name="connsiteX29" fmla="*/ 381000 w 664369"/>
                <a:gd name="connsiteY29" fmla="*/ 478631 h 728705"/>
                <a:gd name="connsiteX30" fmla="*/ 407194 w 664369"/>
                <a:gd name="connsiteY30" fmla="*/ 440531 h 728705"/>
                <a:gd name="connsiteX31" fmla="*/ 428625 w 664369"/>
                <a:gd name="connsiteY31" fmla="*/ 390525 h 728705"/>
                <a:gd name="connsiteX32" fmla="*/ 428625 w 664369"/>
                <a:gd name="connsiteY32" fmla="*/ 390525 h 728705"/>
                <a:gd name="connsiteX33" fmla="*/ 476250 w 664369"/>
                <a:gd name="connsiteY33" fmla="*/ 359569 h 728705"/>
                <a:gd name="connsiteX34" fmla="*/ 502444 w 664369"/>
                <a:gd name="connsiteY34" fmla="*/ 335756 h 728705"/>
                <a:gd name="connsiteX35" fmla="*/ 507206 w 664369"/>
                <a:gd name="connsiteY35" fmla="*/ 297656 h 728705"/>
                <a:gd name="connsiteX36" fmla="*/ 573881 w 664369"/>
                <a:gd name="connsiteY36" fmla="*/ 192881 h 728705"/>
                <a:gd name="connsiteX37" fmla="*/ 571500 w 664369"/>
                <a:gd name="connsiteY37" fmla="*/ 173831 h 728705"/>
                <a:gd name="connsiteX38" fmla="*/ 573881 w 664369"/>
                <a:gd name="connsiteY38" fmla="*/ 164306 h 728705"/>
                <a:gd name="connsiteX39" fmla="*/ 614363 w 664369"/>
                <a:gd name="connsiteY39" fmla="*/ 154781 h 728705"/>
                <a:gd name="connsiteX40" fmla="*/ 628650 w 664369"/>
                <a:gd name="connsiteY40" fmla="*/ 164306 h 728705"/>
                <a:gd name="connsiteX41" fmla="*/ 647700 w 664369"/>
                <a:gd name="connsiteY41" fmla="*/ 166687 h 728705"/>
                <a:gd name="connsiteX42" fmla="*/ 659606 w 664369"/>
                <a:gd name="connsiteY42" fmla="*/ 138112 h 728705"/>
                <a:gd name="connsiteX43" fmla="*/ 664369 w 664369"/>
                <a:gd name="connsiteY43" fmla="*/ 123825 h 728705"/>
                <a:gd name="connsiteX44" fmla="*/ 645319 w 664369"/>
                <a:gd name="connsiteY44" fmla="*/ 109537 h 728705"/>
                <a:gd name="connsiteX45" fmla="*/ 642938 w 664369"/>
                <a:gd name="connsiteY45" fmla="*/ 97631 h 728705"/>
                <a:gd name="connsiteX46" fmla="*/ 621506 w 664369"/>
                <a:gd name="connsiteY46" fmla="*/ 88106 h 728705"/>
                <a:gd name="connsiteX47" fmla="*/ 590550 w 664369"/>
                <a:gd name="connsiteY47" fmla="*/ 92869 h 728705"/>
                <a:gd name="connsiteX48" fmla="*/ 573881 w 664369"/>
                <a:gd name="connsiteY48" fmla="*/ 109537 h 728705"/>
                <a:gd name="connsiteX49" fmla="*/ 564356 w 664369"/>
                <a:gd name="connsiteY49" fmla="*/ 121444 h 728705"/>
                <a:gd name="connsiteX50" fmla="*/ 547688 w 664369"/>
                <a:gd name="connsiteY50" fmla="*/ 130969 h 728705"/>
                <a:gd name="connsiteX51" fmla="*/ 528638 w 664369"/>
                <a:gd name="connsiteY51" fmla="*/ 138112 h 728705"/>
                <a:gd name="connsiteX52" fmla="*/ 516731 w 664369"/>
                <a:gd name="connsiteY52" fmla="*/ 133350 h 728705"/>
                <a:gd name="connsiteX53" fmla="*/ 502444 w 664369"/>
                <a:gd name="connsiteY53" fmla="*/ 133350 h 728705"/>
                <a:gd name="connsiteX54" fmla="*/ 495300 w 664369"/>
                <a:gd name="connsiteY54" fmla="*/ 126206 h 728705"/>
                <a:gd name="connsiteX55" fmla="*/ 478631 w 664369"/>
                <a:gd name="connsiteY55" fmla="*/ 169069 h 728705"/>
                <a:gd name="connsiteX56" fmla="*/ 469106 w 664369"/>
                <a:gd name="connsiteY56" fmla="*/ 178594 h 728705"/>
                <a:gd name="connsiteX57" fmla="*/ 459581 w 664369"/>
                <a:gd name="connsiteY57" fmla="*/ 178594 h 728705"/>
                <a:gd name="connsiteX58" fmla="*/ 459581 w 664369"/>
                <a:gd name="connsiteY58" fmla="*/ 178594 h 728705"/>
                <a:gd name="connsiteX59" fmla="*/ 445294 w 664369"/>
                <a:gd name="connsiteY59" fmla="*/ 192881 h 728705"/>
                <a:gd name="connsiteX60" fmla="*/ 431006 w 664369"/>
                <a:gd name="connsiteY60" fmla="*/ 204787 h 728705"/>
                <a:gd name="connsiteX61" fmla="*/ 421481 w 664369"/>
                <a:gd name="connsiteY61" fmla="*/ 211931 h 728705"/>
                <a:gd name="connsiteX62" fmla="*/ 411956 w 664369"/>
                <a:gd name="connsiteY62" fmla="*/ 190500 h 728705"/>
                <a:gd name="connsiteX63" fmla="*/ 397669 w 664369"/>
                <a:gd name="connsiteY63" fmla="*/ 169069 h 728705"/>
                <a:gd name="connsiteX64" fmla="*/ 385763 w 664369"/>
                <a:gd name="connsiteY64" fmla="*/ 150019 h 728705"/>
                <a:gd name="connsiteX65" fmla="*/ 247650 w 664369"/>
                <a:gd name="connsiteY65" fmla="*/ 185737 h 728705"/>
                <a:gd name="connsiteX66" fmla="*/ 202406 w 664369"/>
                <a:gd name="connsiteY66" fmla="*/ 0 h 728705"/>
                <a:gd name="connsiteX67" fmla="*/ 190500 w 664369"/>
                <a:gd name="connsiteY67" fmla="*/ 4762 h 728705"/>
                <a:gd name="connsiteX0" fmla="*/ 190500 w 664369"/>
                <a:gd name="connsiteY0" fmla="*/ 4762 h 728705"/>
                <a:gd name="connsiteX1" fmla="*/ 195263 w 664369"/>
                <a:gd name="connsiteY1" fmla="*/ 78581 h 728705"/>
                <a:gd name="connsiteX2" fmla="*/ 195263 w 664369"/>
                <a:gd name="connsiteY2" fmla="*/ 183356 h 728705"/>
                <a:gd name="connsiteX3" fmla="*/ 147638 w 664369"/>
                <a:gd name="connsiteY3" fmla="*/ 269081 h 728705"/>
                <a:gd name="connsiteX4" fmla="*/ 111919 w 664369"/>
                <a:gd name="connsiteY4" fmla="*/ 290512 h 728705"/>
                <a:gd name="connsiteX5" fmla="*/ 92869 w 664369"/>
                <a:gd name="connsiteY5" fmla="*/ 302419 h 728705"/>
                <a:gd name="connsiteX6" fmla="*/ 90488 w 664369"/>
                <a:gd name="connsiteY6" fmla="*/ 330994 h 728705"/>
                <a:gd name="connsiteX7" fmla="*/ 102394 w 664369"/>
                <a:gd name="connsiteY7" fmla="*/ 335756 h 728705"/>
                <a:gd name="connsiteX8" fmla="*/ 100013 w 664369"/>
                <a:gd name="connsiteY8" fmla="*/ 359569 h 728705"/>
                <a:gd name="connsiteX9" fmla="*/ 104775 w 664369"/>
                <a:gd name="connsiteY9" fmla="*/ 373856 h 728705"/>
                <a:gd name="connsiteX10" fmla="*/ 83344 w 664369"/>
                <a:gd name="connsiteY10" fmla="*/ 392906 h 728705"/>
                <a:gd name="connsiteX11" fmla="*/ 133288 w 664369"/>
                <a:gd name="connsiteY11" fmla="*/ 443014 h 728705"/>
                <a:gd name="connsiteX12" fmla="*/ 76191 w 664369"/>
                <a:gd name="connsiteY12" fmla="*/ 366696 h 728705"/>
                <a:gd name="connsiteX13" fmla="*/ 45244 w 664369"/>
                <a:gd name="connsiteY13" fmla="*/ 385762 h 728705"/>
                <a:gd name="connsiteX14" fmla="*/ 45244 w 664369"/>
                <a:gd name="connsiteY14" fmla="*/ 426244 h 728705"/>
                <a:gd name="connsiteX15" fmla="*/ 52388 w 664369"/>
                <a:gd name="connsiteY15" fmla="*/ 442912 h 728705"/>
                <a:gd name="connsiteX16" fmla="*/ 0 w 664369"/>
                <a:gd name="connsiteY16" fmla="*/ 507206 h 728705"/>
                <a:gd name="connsiteX17" fmla="*/ 33338 w 664369"/>
                <a:gd name="connsiteY17" fmla="*/ 611981 h 728705"/>
                <a:gd name="connsiteX18" fmla="*/ 88106 w 664369"/>
                <a:gd name="connsiteY18" fmla="*/ 647700 h 728705"/>
                <a:gd name="connsiteX19" fmla="*/ 104775 w 664369"/>
                <a:gd name="connsiteY19" fmla="*/ 642937 h 728705"/>
                <a:gd name="connsiteX20" fmla="*/ 152400 w 664369"/>
                <a:gd name="connsiteY20" fmla="*/ 690562 h 728705"/>
                <a:gd name="connsiteX21" fmla="*/ 214313 w 664369"/>
                <a:gd name="connsiteY21" fmla="*/ 728705 h 728705"/>
                <a:gd name="connsiteX22" fmla="*/ 230981 w 664369"/>
                <a:gd name="connsiteY22" fmla="*/ 671512 h 728705"/>
                <a:gd name="connsiteX23" fmla="*/ 285750 w 664369"/>
                <a:gd name="connsiteY23" fmla="*/ 650081 h 728705"/>
                <a:gd name="connsiteX24" fmla="*/ 354803 w 664369"/>
                <a:gd name="connsiteY24" fmla="*/ 628692 h 728705"/>
                <a:gd name="connsiteX25" fmla="*/ 369094 w 664369"/>
                <a:gd name="connsiteY25" fmla="*/ 602456 h 728705"/>
                <a:gd name="connsiteX26" fmla="*/ 366713 w 664369"/>
                <a:gd name="connsiteY26" fmla="*/ 564356 h 728705"/>
                <a:gd name="connsiteX27" fmla="*/ 369094 w 664369"/>
                <a:gd name="connsiteY27" fmla="*/ 533400 h 728705"/>
                <a:gd name="connsiteX28" fmla="*/ 373856 w 664369"/>
                <a:gd name="connsiteY28" fmla="*/ 502444 h 728705"/>
                <a:gd name="connsiteX29" fmla="*/ 381000 w 664369"/>
                <a:gd name="connsiteY29" fmla="*/ 478631 h 728705"/>
                <a:gd name="connsiteX30" fmla="*/ 407194 w 664369"/>
                <a:gd name="connsiteY30" fmla="*/ 440531 h 728705"/>
                <a:gd name="connsiteX31" fmla="*/ 428625 w 664369"/>
                <a:gd name="connsiteY31" fmla="*/ 390525 h 728705"/>
                <a:gd name="connsiteX32" fmla="*/ 428625 w 664369"/>
                <a:gd name="connsiteY32" fmla="*/ 390525 h 728705"/>
                <a:gd name="connsiteX33" fmla="*/ 476250 w 664369"/>
                <a:gd name="connsiteY33" fmla="*/ 359569 h 728705"/>
                <a:gd name="connsiteX34" fmla="*/ 502444 w 664369"/>
                <a:gd name="connsiteY34" fmla="*/ 335756 h 728705"/>
                <a:gd name="connsiteX35" fmla="*/ 507206 w 664369"/>
                <a:gd name="connsiteY35" fmla="*/ 297656 h 728705"/>
                <a:gd name="connsiteX36" fmla="*/ 573881 w 664369"/>
                <a:gd name="connsiteY36" fmla="*/ 192881 h 728705"/>
                <a:gd name="connsiteX37" fmla="*/ 571500 w 664369"/>
                <a:gd name="connsiteY37" fmla="*/ 173831 h 728705"/>
                <a:gd name="connsiteX38" fmla="*/ 573881 w 664369"/>
                <a:gd name="connsiteY38" fmla="*/ 164306 h 728705"/>
                <a:gd name="connsiteX39" fmla="*/ 614363 w 664369"/>
                <a:gd name="connsiteY39" fmla="*/ 154781 h 728705"/>
                <a:gd name="connsiteX40" fmla="*/ 628650 w 664369"/>
                <a:gd name="connsiteY40" fmla="*/ 164306 h 728705"/>
                <a:gd name="connsiteX41" fmla="*/ 647700 w 664369"/>
                <a:gd name="connsiteY41" fmla="*/ 166687 h 728705"/>
                <a:gd name="connsiteX42" fmla="*/ 659606 w 664369"/>
                <a:gd name="connsiteY42" fmla="*/ 138112 h 728705"/>
                <a:gd name="connsiteX43" fmla="*/ 664369 w 664369"/>
                <a:gd name="connsiteY43" fmla="*/ 123825 h 728705"/>
                <a:gd name="connsiteX44" fmla="*/ 645319 w 664369"/>
                <a:gd name="connsiteY44" fmla="*/ 109537 h 728705"/>
                <a:gd name="connsiteX45" fmla="*/ 642938 w 664369"/>
                <a:gd name="connsiteY45" fmla="*/ 97631 h 728705"/>
                <a:gd name="connsiteX46" fmla="*/ 621506 w 664369"/>
                <a:gd name="connsiteY46" fmla="*/ 88106 h 728705"/>
                <a:gd name="connsiteX47" fmla="*/ 590550 w 664369"/>
                <a:gd name="connsiteY47" fmla="*/ 92869 h 728705"/>
                <a:gd name="connsiteX48" fmla="*/ 573881 w 664369"/>
                <a:gd name="connsiteY48" fmla="*/ 109537 h 728705"/>
                <a:gd name="connsiteX49" fmla="*/ 564356 w 664369"/>
                <a:gd name="connsiteY49" fmla="*/ 121444 h 728705"/>
                <a:gd name="connsiteX50" fmla="*/ 547688 w 664369"/>
                <a:gd name="connsiteY50" fmla="*/ 130969 h 728705"/>
                <a:gd name="connsiteX51" fmla="*/ 528638 w 664369"/>
                <a:gd name="connsiteY51" fmla="*/ 138112 h 728705"/>
                <a:gd name="connsiteX52" fmla="*/ 516731 w 664369"/>
                <a:gd name="connsiteY52" fmla="*/ 133350 h 728705"/>
                <a:gd name="connsiteX53" fmla="*/ 502444 w 664369"/>
                <a:gd name="connsiteY53" fmla="*/ 133350 h 728705"/>
                <a:gd name="connsiteX54" fmla="*/ 495300 w 664369"/>
                <a:gd name="connsiteY54" fmla="*/ 126206 h 728705"/>
                <a:gd name="connsiteX55" fmla="*/ 478631 w 664369"/>
                <a:gd name="connsiteY55" fmla="*/ 169069 h 728705"/>
                <a:gd name="connsiteX56" fmla="*/ 469106 w 664369"/>
                <a:gd name="connsiteY56" fmla="*/ 178594 h 728705"/>
                <a:gd name="connsiteX57" fmla="*/ 459581 w 664369"/>
                <a:gd name="connsiteY57" fmla="*/ 178594 h 728705"/>
                <a:gd name="connsiteX58" fmla="*/ 459581 w 664369"/>
                <a:gd name="connsiteY58" fmla="*/ 178594 h 728705"/>
                <a:gd name="connsiteX59" fmla="*/ 445294 w 664369"/>
                <a:gd name="connsiteY59" fmla="*/ 192881 h 728705"/>
                <a:gd name="connsiteX60" fmla="*/ 431006 w 664369"/>
                <a:gd name="connsiteY60" fmla="*/ 204787 h 728705"/>
                <a:gd name="connsiteX61" fmla="*/ 421481 w 664369"/>
                <a:gd name="connsiteY61" fmla="*/ 211931 h 728705"/>
                <a:gd name="connsiteX62" fmla="*/ 411956 w 664369"/>
                <a:gd name="connsiteY62" fmla="*/ 190500 h 728705"/>
                <a:gd name="connsiteX63" fmla="*/ 397669 w 664369"/>
                <a:gd name="connsiteY63" fmla="*/ 169069 h 728705"/>
                <a:gd name="connsiteX64" fmla="*/ 385763 w 664369"/>
                <a:gd name="connsiteY64" fmla="*/ 150019 h 728705"/>
                <a:gd name="connsiteX65" fmla="*/ 247650 w 664369"/>
                <a:gd name="connsiteY65" fmla="*/ 185737 h 728705"/>
                <a:gd name="connsiteX66" fmla="*/ 202406 w 664369"/>
                <a:gd name="connsiteY66" fmla="*/ 0 h 728705"/>
                <a:gd name="connsiteX67" fmla="*/ 190500 w 664369"/>
                <a:gd name="connsiteY67" fmla="*/ 4762 h 728705"/>
                <a:gd name="connsiteX0" fmla="*/ 190500 w 664369"/>
                <a:gd name="connsiteY0" fmla="*/ 4762 h 728705"/>
                <a:gd name="connsiteX1" fmla="*/ 195263 w 664369"/>
                <a:gd name="connsiteY1" fmla="*/ 78581 h 728705"/>
                <a:gd name="connsiteX2" fmla="*/ 195263 w 664369"/>
                <a:gd name="connsiteY2" fmla="*/ 183356 h 728705"/>
                <a:gd name="connsiteX3" fmla="*/ 147638 w 664369"/>
                <a:gd name="connsiteY3" fmla="*/ 269081 h 728705"/>
                <a:gd name="connsiteX4" fmla="*/ 111919 w 664369"/>
                <a:gd name="connsiteY4" fmla="*/ 290512 h 728705"/>
                <a:gd name="connsiteX5" fmla="*/ 92869 w 664369"/>
                <a:gd name="connsiteY5" fmla="*/ 302419 h 728705"/>
                <a:gd name="connsiteX6" fmla="*/ 90488 w 664369"/>
                <a:gd name="connsiteY6" fmla="*/ 330994 h 728705"/>
                <a:gd name="connsiteX7" fmla="*/ 102394 w 664369"/>
                <a:gd name="connsiteY7" fmla="*/ 335756 h 728705"/>
                <a:gd name="connsiteX8" fmla="*/ 100013 w 664369"/>
                <a:gd name="connsiteY8" fmla="*/ 359569 h 728705"/>
                <a:gd name="connsiteX9" fmla="*/ 104775 w 664369"/>
                <a:gd name="connsiteY9" fmla="*/ 373856 h 728705"/>
                <a:gd name="connsiteX10" fmla="*/ 83344 w 664369"/>
                <a:gd name="connsiteY10" fmla="*/ 392906 h 728705"/>
                <a:gd name="connsiteX11" fmla="*/ 76191 w 664369"/>
                <a:gd name="connsiteY11" fmla="*/ 366696 h 728705"/>
                <a:gd name="connsiteX12" fmla="*/ 45244 w 664369"/>
                <a:gd name="connsiteY12" fmla="*/ 385762 h 728705"/>
                <a:gd name="connsiteX13" fmla="*/ 45244 w 664369"/>
                <a:gd name="connsiteY13" fmla="*/ 426244 h 728705"/>
                <a:gd name="connsiteX14" fmla="*/ 52388 w 664369"/>
                <a:gd name="connsiteY14" fmla="*/ 442912 h 728705"/>
                <a:gd name="connsiteX15" fmla="*/ 0 w 664369"/>
                <a:gd name="connsiteY15" fmla="*/ 507206 h 728705"/>
                <a:gd name="connsiteX16" fmla="*/ 33338 w 664369"/>
                <a:gd name="connsiteY16" fmla="*/ 611981 h 728705"/>
                <a:gd name="connsiteX17" fmla="*/ 88106 w 664369"/>
                <a:gd name="connsiteY17" fmla="*/ 647700 h 728705"/>
                <a:gd name="connsiteX18" fmla="*/ 104775 w 664369"/>
                <a:gd name="connsiteY18" fmla="*/ 642937 h 728705"/>
                <a:gd name="connsiteX19" fmla="*/ 152400 w 664369"/>
                <a:gd name="connsiteY19" fmla="*/ 690562 h 728705"/>
                <a:gd name="connsiteX20" fmla="*/ 214313 w 664369"/>
                <a:gd name="connsiteY20" fmla="*/ 728705 h 728705"/>
                <a:gd name="connsiteX21" fmla="*/ 230981 w 664369"/>
                <a:gd name="connsiteY21" fmla="*/ 671512 h 728705"/>
                <a:gd name="connsiteX22" fmla="*/ 285750 w 664369"/>
                <a:gd name="connsiteY22" fmla="*/ 650081 h 728705"/>
                <a:gd name="connsiteX23" fmla="*/ 354803 w 664369"/>
                <a:gd name="connsiteY23" fmla="*/ 628692 h 728705"/>
                <a:gd name="connsiteX24" fmla="*/ 369094 w 664369"/>
                <a:gd name="connsiteY24" fmla="*/ 602456 h 728705"/>
                <a:gd name="connsiteX25" fmla="*/ 366713 w 664369"/>
                <a:gd name="connsiteY25" fmla="*/ 564356 h 728705"/>
                <a:gd name="connsiteX26" fmla="*/ 369094 w 664369"/>
                <a:gd name="connsiteY26" fmla="*/ 533400 h 728705"/>
                <a:gd name="connsiteX27" fmla="*/ 373856 w 664369"/>
                <a:gd name="connsiteY27" fmla="*/ 502444 h 728705"/>
                <a:gd name="connsiteX28" fmla="*/ 381000 w 664369"/>
                <a:gd name="connsiteY28" fmla="*/ 478631 h 728705"/>
                <a:gd name="connsiteX29" fmla="*/ 407194 w 664369"/>
                <a:gd name="connsiteY29" fmla="*/ 440531 h 728705"/>
                <a:gd name="connsiteX30" fmla="*/ 428625 w 664369"/>
                <a:gd name="connsiteY30" fmla="*/ 390525 h 728705"/>
                <a:gd name="connsiteX31" fmla="*/ 428625 w 664369"/>
                <a:gd name="connsiteY31" fmla="*/ 390525 h 728705"/>
                <a:gd name="connsiteX32" fmla="*/ 476250 w 664369"/>
                <a:gd name="connsiteY32" fmla="*/ 359569 h 728705"/>
                <a:gd name="connsiteX33" fmla="*/ 502444 w 664369"/>
                <a:gd name="connsiteY33" fmla="*/ 335756 h 728705"/>
                <a:gd name="connsiteX34" fmla="*/ 507206 w 664369"/>
                <a:gd name="connsiteY34" fmla="*/ 297656 h 728705"/>
                <a:gd name="connsiteX35" fmla="*/ 573881 w 664369"/>
                <a:gd name="connsiteY35" fmla="*/ 192881 h 728705"/>
                <a:gd name="connsiteX36" fmla="*/ 571500 w 664369"/>
                <a:gd name="connsiteY36" fmla="*/ 173831 h 728705"/>
                <a:gd name="connsiteX37" fmla="*/ 573881 w 664369"/>
                <a:gd name="connsiteY37" fmla="*/ 164306 h 728705"/>
                <a:gd name="connsiteX38" fmla="*/ 614363 w 664369"/>
                <a:gd name="connsiteY38" fmla="*/ 154781 h 728705"/>
                <a:gd name="connsiteX39" fmla="*/ 628650 w 664369"/>
                <a:gd name="connsiteY39" fmla="*/ 164306 h 728705"/>
                <a:gd name="connsiteX40" fmla="*/ 647700 w 664369"/>
                <a:gd name="connsiteY40" fmla="*/ 166687 h 728705"/>
                <a:gd name="connsiteX41" fmla="*/ 659606 w 664369"/>
                <a:gd name="connsiteY41" fmla="*/ 138112 h 728705"/>
                <a:gd name="connsiteX42" fmla="*/ 664369 w 664369"/>
                <a:gd name="connsiteY42" fmla="*/ 123825 h 728705"/>
                <a:gd name="connsiteX43" fmla="*/ 645319 w 664369"/>
                <a:gd name="connsiteY43" fmla="*/ 109537 h 728705"/>
                <a:gd name="connsiteX44" fmla="*/ 642938 w 664369"/>
                <a:gd name="connsiteY44" fmla="*/ 97631 h 728705"/>
                <a:gd name="connsiteX45" fmla="*/ 621506 w 664369"/>
                <a:gd name="connsiteY45" fmla="*/ 88106 h 728705"/>
                <a:gd name="connsiteX46" fmla="*/ 590550 w 664369"/>
                <a:gd name="connsiteY46" fmla="*/ 92869 h 728705"/>
                <a:gd name="connsiteX47" fmla="*/ 573881 w 664369"/>
                <a:gd name="connsiteY47" fmla="*/ 109537 h 728705"/>
                <a:gd name="connsiteX48" fmla="*/ 564356 w 664369"/>
                <a:gd name="connsiteY48" fmla="*/ 121444 h 728705"/>
                <a:gd name="connsiteX49" fmla="*/ 547688 w 664369"/>
                <a:gd name="connsiteY49" fmla="*/ 130969 h 728705"/>
                <a:gd name="connsiteX50" fmla="*/ 528638 w 664369"/>
                <a:gd name="connsiteY50" fmla="*/ 138112 h 728705"/>
                <a:gd name="connsiteX51" fmla="*/ 516731 w 664369"/>
                <a:gd name="connsiteY51" fmla="*/ 133350 h 728705"/>
                <a:gd name="connsiteX52" fmla="*/ 502444 w 664369"/>
                <a:gd name="connsiteY52" fmla="*/ 133350 h 728705"/>
                <a:gd name="connsiteX53" fmla="*/ 495300 w 664369"/>
                <a:gd name="connsiteY53" fmla="*/ 126206 h 728705"/>
                <a:gd name="connsiteX54" fmla="*/ 478631 w 664369"/>
                <a:gd name="connsiteY54" fmla="*/ 169069 h 728705"/>
                <a:gd name="connsiteX55" fmla="*/ 469106 w 664369"/>
                <a:gd name="connsiteY55" fmla="*/ 178594 h 728705"/>
                <a:gd name="connsiteX56" fmla="*/ 459581 w 664369"/>
                <a:gd name="connsiteY56" fmla="*/ 178594 h 728705"/>
                <a:gd name="connsiteX57" fmla="*/ 459581 w 664369"/>
                <a:gd name="connsiteY57" fmla="*/ 178594 h 728705"/>
                <a:gd name="connsiteX58" fmla="*/ 445294 w 664369"/>
                <a:gd name="connsiteY58" fmla="*/ 192881 h 728705"/>
                <a:gd name="connsiteX59" fmla="*/ 431006 w 664369"/>
                <a:gd name="connsiteY59" fmla="*/ 204787 h 728705"/>
                <a:gd name="connsiteX60" fmla="*/ 421481 w 664369"/>
                <a:gd name="connsiteY60" fmla="*/ 211931 h 728705"/>
                <a:gd name="connsiteX61" fmla="*/ 411956 w 664369"/>
                <a:gd name="connsiteY61" fmla="*/ 190500 h 728705"/>
                <a:gd name="connsiteX62" fmla="*/ 397669 w 664369"/>
                <a:gd name="connsiteY62" fmla="*/ 169069 h 728705"/>
                <a:gd name="connsiteX63" fmla="*/ 385763 w 664369"/>
                <a:gd name="connsiteY63" fmla="*/ 150019 h 728705"/>
                <a:gd name="connsiteX64" fmla="*/ 247650 w 664369"/>
                <a:gd name="connsiteY64" fmla="*/ 185737 h 728705"/>
                <a:gd name="connsiteX65" fmla="*/ 202406 w 664369"/>
                <a:gd name="connsiteY65" fmla="*/ 0 h 728705"/>
                <a:gd name="connsiteX66" fmla="*/ 190500 w 664369"/>
                <a:gd name="connsiteY66" fmla="*/ 4762 h 728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664369" h="728705">
                  <a:moveTo>
                    <a:pt x="190500" y="4762"/>
                  </a:moveTo>
                  <a:lnTo>
                    <a:pt x="195263" y="78581"/>
                  </a:lnTo>
                  <a:lnTo>
                    <a:pt x="195263" y="183356"/>
                  </a:lnTo>
                  <a:lnTo>
                    <a:pt x="147638" y="269081"/>
                  </a:lnTo>
                  <a:lnTo>
                    <a:pt x="111919" y="290512"/>
                  </a:lnTo>
                  <a:lnTo>
                    <a:pt x="92869" y="302419"/>
                  </a:lnTo>
                  <a:lnTo>
                    <a:pt x="90488" y="330994"/>
                  </a:lnTo>
                  <a:lnTo>
                    <a:pt x="102394" y="335756"/>
                  </a:lnTo>
                  <a:lnTo>
                    <a:pt x="100013" y="359569"/>
                  </a:lnTo>
                  <a:lnTo>
                    <a:pt x="104775" y="373856"/>
                  </a:lnTo>
                  <a:lnTo>
                    <a:pt x="83344" y="392906"/>
                  </a:lnTo>
                  <a:lnTo>
                    <a:pt x="76191" y="366696"/>
                  </a:lnTo>
                  <a:lnTo>
                    <a:pt x="45244" y="385762"/>
                  </a:lnTo>
                  <a:lnTo>
                    <a:pt x="45244" y="426244"/>
                  </a:lnTo>
                  <a:lnTo>
                    <a:pt x="52388" y="442912"/>
                  </a:lnTo>
                  <a:lnTo>
                    <a:pt x="0" y="507206"/>
                  </a:lnTo>
                  <a:lnTo>
                    <a:pt x="33338" y="611981"/>
                  </a:lnTo>
                  <a:lnTo>
                    <a:pt x="88106" y="647700"/>
                  </a:lnTo>
                  <a:lnTo>
                    <a:pt x="104775" y="642937"/>
                  </a:lnTo>
                  <a:lnTo>
                    <a:pt x="152400" y="690562"/>
                  </a:lnTo>
                  <a:lnTo>
                    <a:pt x="214313" y="728705"/>
                  </a:lnTo>
                  <a:lnTo>
                    <a:pt x="230981" y="671512"/>
                  </a:lnTo>
                  <a:lnTo>
                    <a:pt x="285750" y="650081"/>
                  </a:lnTo>
                  <a:lnTo>
                    <a:pt x="354803" y="628692"/>
                  </a:lnTo>
                  <a:lnTo>
                    <a:pt x="369094" y="602456"/>
                  </a:lnTo>
                  <a:lnTo>
                    <a:pt x="366713" y="564356"/>
                  </a:lnTo>
                  <a:lnTo>
                    <a:pt x="369094" y="533400"/>
                  </a:lnTo>
                  <a:lnTo>
                    <a:pt x="373856" y="502444"/>
                  </a:lnTo>
                  <a:lnTo>
                    <a:pt x="381000" y="478631"/>
                  </a:lnTo>
                  <a:lnTo>
                    <a:pt x="407194" y="440531"/>
                  </a:lnTo>
                  <a:lnTo>
                    <a:pt x="428625" y="390525"/>
                  </a:lnTo>
                  <a:lnTo>
                    <a:pt x="428625" y="390525"/>
                  </a:lnTo>
                  <a:lnTo>
                    <a:pt x="476250" y="359569"/>
                  </a:lnTo>
                  <a:lnTo>
                    <a:pt x="502444" y="335756"/>
                  </a:lnTo>
                  <a:lnTo>
                    <a:pt x="507206" y="297656"/>
                  </a:lnTo>
                  <a:lnTo>
                    <a:pt x="573881" y="192881"/>
                  </a:lnTo>
                  <a:lnTo>
                    <a:pt x="571500" y="173831"/>
                  </a:lnTo>
                  <a:lnTo>
                    <a:pt x="573881" y="164306"/>
                  </a:lnTo>
                  <a:lnTo>
                    <a:pt x="614363" y="154781"/>
                  </a:lnTo>
                  <a:lnTo>
                    <a:pt x="628650" y="164306"/>
                  </a:lnTo>
                  <a:lnTo>
                    <a:pt x="647700" y="166687"/>
                  </a:lnTo>
                  <a:lnTo>
                    <a:pt x="659606" y="138112"/>
                  </a:lnTo>
                  <a:lnTo>
                    <a:pt x="664369" y="123825"/>
                  </a:lnTo>
                  <a:lnTo>
                    <a:pt x="645319" y="109537"/>
                  </a:lnTo>
                  <a:lnTo>
                    <a:pt x="642938" y="97631"/>
                  </a:lnTo>
                  <a:lnTo>
                    <a:pt x="621506" y="88106"/>
                  </a:lnTo>
                  <a:lnTo>
                    <a:pt x="590550" y="92869"/>
                  </a:lnTo>
                  <a:lnTo>
                    <a:pt x="573881" y="109537"/>
                  </a:lnTo>
                  <a:lnTo>
                    <a:pt x="564356" y="121444"/>
                  </a:lnTo>
                  <a:lnTo>
                    <a:pt x="547688" y="130969"/>
                  </a:lnTo>
                  <a:lnTo>
                    <a:pt x="528638" y="138112"/>
                  </a:lnTo>
                  <a:lnTo>
                    <a:pt x="516731" y="133350"/>
                  </a:lnTo>
                  <a:lnTo>
                    <a:pt x="502444" y="133350"/>
                  </a:lnTo>
                  <a:lnTo>
                    <a:pt x="495300" y="126206"/>
                  </a:lnTo>
                  <a:lnTo>
                    <a:pt x="478631" y="169069"/>
                  </a:lnTo>
                  <a:lnTo>
                    <a:pt x="469106" y="178594"/>
                  </a:lnTo>
                  <a:lnTo>
                    <a:pt x="459581" y="178594"/>
                  </a:lnTo>
                  <a:lnTo>
                    <a:pt x="459581" y="178594"/>
                  </a:lnTo>
                  <a:lnTo>
                    <a:pt x="445294" y="192881"/>
                  </a:lnTo>
                  <a:lnTo>
                    <a:pt x="431006" y="204787"/>
                  </a:lnTo>
                  <a:lnTo>
                    <a:pt x="421481" y="211931"/>
                  </a:lnTo>
                  <a:lnTo>
                    <a:pt x="411956" y="190500"/>
                  </a:lnTo>
                  <a:lnTo>
                    <a:pt x="397669" y="169069"/>
                  </a:lnTo>
                  <a:lnTo>
                    <a:pt x="385763" y="150019"/>
                  </a:lnTo>
                  <a:lnTo>
                    <a:pt x="247650" y="185737"/>
                  </a:lnTo>
                  <a:lnTo>
                    <a:pt x="202406" y="0"/>
                  </a:lnTo>
                  <a:lnTo>
                    <a:pt x="190500" y="4762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endParaRPr lang="en-GB">
                <a:solidFill>
                  <a:srgbClr val="010101"/>
                </a:solidFill>
                <a:ea typeface="ＭＳ Ｐゴシック" charset="-128"/>
              </a:endParaRPr>
            </a:p>
          </p:txBody>
        </p:sp>
        <p:sp>
          <p:nvSpPr>
            <p:cNvPr id="47" name="Freeform 48">
              <a:extLst>
                <a:ext uri="{FF2B5EF4-FFF2-40B4-BE49-F238E27FC236}">
                  <a16:creationId xmlns:a16="http://schemas.microsoft.com/office/drawing/2014/main" id="{8E1C0A06-1755-4C83-9468-B3DB8ED084E7}"/>
                </a:ext>
              </a:extLst>
            </p:cNvPr>
            <p:cNvSpPr/>
            <p:nvPr/>
          </p:nvSpPr>
          <p:spPr>
            <a:xfrm>
              <a:off x="7575111" y="2254467"/>
              <a:ext cx="907907" cy="436212"/>
            </a:xfrm>
            <a:custGeom>
              <a:avLst/>
              <a:gdLst>
                <a:gd name="connsiteX0" fmla="*/ 0 w 690562"/>
                <a:gd name="connsiteY0" fmla="*/ 180975 h 319087"/>
                <a:gd name="connsiteX1" fmla="*/ 40481 w 690562"/>
                <a:gd name="connsiteY1" fmla="*/ 238125 h 319087"/>
                <a:gd name="connsiteX2" fmla="*/ 76200 w 690562"/>
                <a:gd name="connsiteY2" fmla="*/ 207169 h 319087"/>
                <a:gd name="connsiteX3" fmla="*/ 92868 w 690562"/>
                <a:gd name="connsiteY3" fmla="*/ 209550 h 319087"/>
                <a:gd name="connsiteX4" fmla="*/ 104775 w 690562"/>
                <a:gd name="connsiteY4" fmla="*/ 161925 h 319087"/>
                <a:gd name="connsiteX5" fmla="*/ 145256 w 690562"/>
                <a:gd name="connsiteY5" fmla="*/ 169069 h 319087"/>
                <a:gd name="connsiteX6" fmla="*/ 171450 w 690562"/>
                <a:gd name="connsiteY6" fmla="*/ 161925 h 319087"/>
                <a:gd name="connsiteX7" fmla="*/ 192881 w 690562"/>
                <a:gd name="connsiteY7" fmla="*/ 140494 h 319087"/>
                <a:gd name="connsiteX8" fmla="*/ 216693 w 690562"/>
                <a:gd name="connsiteY8" fmla="*/ 119062 h 319087"/>
                <a:gd name="connsiteX9" fmla="*/ 238125 w 690562"/>
                <a:gd name="connsiteY9" fmla="*/ 119062 h 319087"/>
                <a:gd name="connsiteX10" fmla="*/ 259556 w 690562"/>
                <a:gd name="connsiteY10" fmla="*/ 130969 h 319087"/>
                <a:gd name="connsiteX11" fmla="*/ 264318 w 690562"/>
                <a:gd name="connsiteY11" fmla="*/ 145256 h 319087"/>
                <a:gd name="connsiteX12" fmla="*/ 283368 w 690562"/>
                <a:gd name="connsiteY12" fmla="*/ 157162 h 319087"/>
                <a:gd name="connsiteX13" fmla="*/ 302418 w 690562"/>
                <a:gd name="connsiteY13" fmla="*/ 147637 h 319087"/>
                <a:gd name="connsiteX14" fmla="*/ 328612 w 690562"/>
                <a:gd name="connsiteY14" fmla="*/ 159544 h 319087"/>
                <a:gd name="connsiteX15" fmla="*/ 350043 w 690562"/>
                <a:gd name="connsiteY15" fmla="*/ 171450 h 319087"/>
                <a:gd name="connsiteX16" fmla="*/ 369093 w 690562"/>
                <a:gd name="connsiteY16" fmla="*/ 188119 h 319087"/>
                <a:gd name="connsiteX17" fmla="*/ 397668 w 690562"/>
                <a:gd name="connsiteY17" fmla="*/ 214312 h 319087"/>
                <a:gd name="connsiteX18" fmla="*/ 402431 w 690562"/>
                <a:gd name="connsiteY18" fmla="*/ 235744 h 319087"/>
                <a:gd name="connsiteX19" fmla="*/ 400050 w 690562"/>
                <a:gd name="connsiteY19" fmla="*/ 264319 h 319087"/>
                <a:gd name="connsiteX20" fmla="*/ 388143 w 690562"/>
                <a:gd name="connsiteY20" fmla="*/ 290512 h 319087"/>
                <a:gd name="connsiteX21" fmla="*/ 409575 w 690562"/>
                <a:gd name="connsiteY21" fmla="*/ 302419 h 319087"/>
                <a:gd name="connsiteX22" fmla="*/ 419100 w 690562"/>
                <a:gd name="connsiteY22" fmla="*/ 302419 h 319087"/>
                <a:gd name="connsiteX23" fmla="*/ 438150 w 690562"/>
                <a:gd name="connsiteY23" fmla="*/ 290512 h 319087"/>
                <a:gd name="connsiteX24" fmla="*/ 454818 w 690562"/>
                <a:gd name="connsiteY24" fmla="*/ 295275 h 319087"/>
                <a:gd name="connsiteX25" fmla="*/ 473868 w 690562"/>
                <a:gd name="connsiteY25" fmla="*/ 309562 h 319087"/>
                <a:gd name="connsiteX26" fmla="*/ 507206 w 690562"/>
                <a:gd name="connsiteY26" fmla="*/ 314325 h 319087"/>
                <a:gd name="connsiteX27" fmla="*/ 523875 w 690562"/>
                <a:gd name="connsiteY27" fmla="*/ 319087 h 319087"/>
                <a:gd name="connsiteX28" fmla="*/ 526256 w 690562"/>
                <a:gd name="connsiteY28" fmla="*/ 302419 h 319087"/>
                <a:gd name="connsiteX29" fmla="*/ 535781 w 690562"/>
                <a:gd name="connsiteY29" fmla="*/ 290512 h 319087"/>
                <a:gd name="connsiteX30" fmla="*/ 528637 w 690562"/>
                <a:gd name="connsiteY30" fmla="*/ 261937 h 319087"/>
                <a:gd name="connsiteX31" fmla="*/ 509587 w 690562"/>
                <a:gd name="connsiteY31" fmla="*/ 257175 h 319087"/>
                <a:gd name="connsiteX32" fmla="*/ 490537 w 690562"/>
                <a:gd name="connsiteY32" fmla="*/ 235744 h 319087"/>
                <a:gd name="connsiteX33" fmla="*/ 481012 w 690562"/>
                <a:gd name="connsiteY33" fmla="*/ 202406 h 319087"/>
                <a:gd name="connsiteX34" fmla="*/ 461962 w 690562"/>
                <a:gd name="connsiteY34" fmla="*/ 154781 h 319087"/>
                <a:gd name="connsiteX35" fmla="*/ 457200 w 690562"/>
                <a:gd name="connsiteY35" fmla="*/ 126206 h 319087"/>
                <a:gd name="connsiteX36" fmla="*/ 457200 w 690562"/>
                <a:gd name="connsiteY36" fmla="*/ 111919 h 319087"/>
                <a:gd name="connsiteX37" fmla="*/ 469106 w 690562"/>
                <a:gd name="connsiteY37" fmla="*/ 100012 h 319087"/>
                <a:gd name="connsiteX38" fmla="*/ 476250 w 690562"/>
                <a:gd name="connsiteY38" fmla="*/ 78581 h 319087"/>
                <a:gd name="connsiteX39" fmla="*/ 497681 w 690562"/>
                <a:gd name="connsiteY39" fmla="*/ 73819 h 319087"/>
                <a:gd name="connsiteX40" fmla="*/ 500062 w 690562"/>
                <a:gd name="connsiteY40" fmla="*/ 92869 h 319087"/>
                <a:gd name="connsiteX41" fmla="*/ 495300 w 690562"/>
                <a:gd name="connsiteY41" fmla="*/ 107156 h 319087"/>
                <a:gd name="connsiteX42" fmla="*/ 509587 w 690562"/>
                <a:gd name="connsiteY42" fmla="*/ 116681 h 319087"/>
                <a:gd name="connsiteX43" fmla="*/ 509587 w 690562"/>
                <a:gd name="connsiteY43" fmla="*/ 126206 h 319087"/>
                <a:gd name="connsiteX44" fmla="*/ 504825 w 690562"/>
                <a:gd name="connsiteY44" fmla="*/ 147637 h 319087"/>
                <a:gd name="connsiteX45" fmla="*/ 502443 w 690562"/>
                <a:gd name="connsiteY45" fmla="*/ 154781 h 319087"/>
                <a:gd name="connsiteX46" fmla="*/ 523875 w 690562"/>
                <a:gd name="connsiteY46" fmla="*/ 171450 h 319087"/>
                <a:gd name="connsiteX47" fmla="*/ 531018 w 690562"/>
                <a:gd name="connsiteY47" fmla="*/ 185737 h 319087"/>
                <a:gd name="connsiteX48" fmla="*/ 545306 w 690562"/>
                <a:gd name="connsiteY48" fmla="*/ 190500 h 319087"/>
                <a:gd name="connsiteX49" fmla="*/ 531018 w 690562"/>
                <a:gd name="connsiteY49" fmla="*/ 204787 h 319087"/>
                <a:gd name="connsiteX50" fmla="*/ 528637 w 690562"/>
                <a:gd name="connsiteY50" fmla="*/ 216694 h 319087"/>
                <a:gd name="connsiteX51" fmla="*/ 547687 w 690562"/>
                <a:gd name="connsiteY51" fmla="*/ 235744 h 319087"/>
                <a:gd name="connsiteX52" fmla="*/ 547687 w 690562"/>
                <a:gd name="connsiteY52" fmla="*/ 235744 h 319087"/>
                <a:gd name="connsiteX53" fmla="*/ 581025 w 690562"/>
                <a:gd name="connsiteY53" fmla="*/ 247650 h 319087"/>
                <a:gd name="connsiteX54" fmla="*/ 595312 w 690562"/>
                <a:gd name="connsiteY54" fmla="*/ 242887 h 319087"/>
                <a:gd name="connsiteX55" fmla="*/ 602456 w 690562"/>
                <a:gd name="connsiteY55" fmla="*/ 264319 h 319087"/>
                <a:gd name="connsiteX56" fmla="*/ 602456 w 690562"/>
                <a:gd name="connsiteY56" fmla="*/ 292894 h 319087"/>
                <a:gd name="connsiteX57" fmla="*/ 611981 w 690562"/>
                <a:gd name="connsiteY57" fmla="*/ 297656 h 319087"/>
                <a:gd name="connsiteX58" fmla="*/ 631031 w 690562"/>
                <a:gd name="connsiteY58" fmla="*/ 297656 h 319087"/>
                <a:gd name="connsiteX59" fmla="*/ 650081 w 690562"/>
                <a:gd name="connsiteY59" fmla="*/ 285750 h 319087"/>
                <a:gd name="connsiteX60" fmla="*/ 669131 w 690562"/>
                <a:gd name="connsiteY60" fmla="*/ 278606 h 319087"/>
                <a:gd name="connsiteX61" fmla="*/ 681037 w 690562"/>
                <a:gd name="connsiteY61" fmla="*/ 278606 h 319087"/>
                <a:gd name="connsiteX62" fmla="*/ 690562 w 690562"/>
                <a:gd name="connsiteY62" fmla="*/ 204787 h 319087"/>
                <a:gd name="connsiteX63" fmla="*/ 614362 w 690562"/>
                <a:gd name="connsiteY63" fmla="*/ 228600 h 319087"/>
                <a:gd name="connsiteX64" fmla="*/ 600075 w 690562"/>
                <a:gd name="connsiteY64" fmla="*/ 173831 h 319087"/>
                <a:gd name="connsiteX65" fmla="*/ 583406 w 690562"/>
                <a:gd name="connsiteY65" fmla="*/ 145256 h 319087"/>
                <a:gd name="connsiteX66" fmla="*/ 585787 w 690562"/>
                <a:gd name="connsiteY66" fmla="*/ 121444 h 319087"/>
                <a:gd name="connsiteX67" fmla="*/ 566737 w 690562"/>
                <a:gd name="connsiteY67" fmla="*/ 83344 h 319087"/>
                <a:gd name="connsiteX68" fmla="*/ 561975 w 690562"/>
                <a:gd name="connsiteY68" fmla="*/ 50006 h 319087"/>
                <a:gd name="connsiteX69" fmla="*/ 533400 w 690562"/>
                <a:gd name="connsiteY69" fmla="*/ 0 h 319087"/>
                <a:gd name="connsiteX70" fmla="*/ 411956 w 690562"/>
                <a:gd name="connsiteY70" fmla="*/ 42862 h 319087"/>
                <a:gd name="connsiteX71" fmla="*/ 319087 w 690562"/>
                <a:gd name="connsiteY71" fmla="*/ 71437 h 319087"/>
                <a:gd name="connsiteX72" fmla="*/ 257175 w 690562"/>
                <a:gd name="connsiteY72" fmla="*/ 92869 h 319087"/>
                <a:gd name="connsiteX73" fmla="*/ 147637 w 690562"/>
                <a:gd name="connsiteY73" fmla="*/ 126206 h 319087"/>
                <a:gd name="connsiteX74" fmla="*/ 64293 w 690562"/>
                <a:gd name="connsiteY74" fmla="*/ 157162 h 319087"/>
                <a:gd name="connsiteX75" fmla="*/ 0 w 690562"/>
                <a:gd name="connsiteY75" fmla="*/ 180975 h 319087"/>
                <a:gd name="connsiteX0" fmla="*/ 0 w 690562"/>
                <a:gd name="connsiteY0" fmla="*/ 180975 h 319087"/>
                <a:gd name="connsiteX1" fmla="*/ 40481 w 690562"/>
                <a:gd name="connsiteY1" fmla="*/ 238125 h 319087"/>
                <a:gd name="connsiteX2" fmla="*/ 76200 w 690562"/>
                <a:gd name="connsiteY2" fmla="*/ 207169 h 319087"/>
                <a:gd name="connsiteX3" fmla="*/ 92868 w 690562"/>
                <a:gd name="connsiteY3" fmla="*/ 209550 h 319087"/>
                <a:gd name="connsiteX4" fmla="*/ 104775 w 690562"/>
                <a:gd name="connsiteY4" fmla="*/ 161925 h 319087"/>
                <a:gd name="connsiteX5" fmla="*/ 145256 w 690562"/>
                <a:gd name="connsiteY5" fmla="*/ 169069 h 319087"/>
                <a:gd name="connsiteX6" fmla="*/ 171450 w 690562"/>
                <a:gd name="connsiteY6" fmla="*/ 161925 h 319087"/>
                <a:gd name="connsiteX7" fmla="*/ 192881 w 690562"/>
                <a:gd name="connsiteY7" fmla="*/ 140494 h 319087"/>
                <a:gd name="connsiteX8" fmla="*/ 216693 w 690562"/>
                <a:gd name="connsiteY8" fmla="*/ 119062 h 319087"/>
                <a:gd name="connsiteX9" fmla="*/ 238125 w 690562"/>
                <a:gd name="connsiteY9" fmla="*/ 119062 h 319087"/>
                <a:gd name="connsiteX10" fmla="*/ 259556 w 690562"/>
                <a:gd name="connsiteY10" fmla="*/ 130969 h 319087"/>
                <a:gd name="connsiteX11" fmla="*/ 264318 w 690562"/>
                <a:gd name="connsiteY11" fmla="*/ 145256 h 319087"/>
                <a:gd name="connsiteX12" fmla="*/ 283368 w 690562"/>
                <a:gd name="connsiteY12" fmla="*/ 157162 h 319087"/>
                <a:gd name="connsiteX13" fmla="*/ 302418 w 690562"/>
                <a:gd name="connsiteY13" fmla="*/ 147637 h 319087"/>
                <a:gd name="connsiteX14" fmla="*/ 328612 w 690562"/>
                <a:gd name="connsiteY14" fmla="*/ 159544 h 319087"/>
                <a:gd name="connsiteX15" fmla="*/ 369093 w 690562"/>
                <a:gd name="connsiteY15" fmla="*/ 188119 h 319087"/>
                <a:gd name="connsiteX16" fmla="*/ 397668 w 690562"/>
                <a:gd name="connsiteY16" fmla="*/ 214312 h 319087"/>
                <a:gd name="connsiteX17" fmla="*/ 402431 w 690562"/>
                <a:gd name="connsiteY17" fmla="*/ 235744 h 319087"/>
                <a:gd name="connsiteX18" fmla="*/ 400050 w 690562"/>
                <a:gd name="connsiteY18" fmla="*/ 264319 h 319087"/>
                <a:gd name="connsiteX19" fmla="*/ 388143 w 690562"/>
                <a:gd name="connsiteY19" fmla="*/ 290512 h 319087"/>
                <a:gd name="connsiteX20" fmla="*/ 409575 w 690562"/>
                <a:gd name="connsiteY20" fmla="*/ 302419 h 319087"/>
                <a:gd name="connsiteX21" fmla="*/ 419100 w 690562"/>
                <a:gd name="connsiteY21" fmla="*/ 302419 h 319087"/>
                <a:gd name="connsiteX22" fmla="*/ 438150 w 690562"/>
                <a:gd name="connsiteY22" fmla="*/ 290512 h 319087"/>
                <a:gd name="connsiteX23" fmla="*/ 454818 w 690562"/>
                <a:gd name="connsiteY23" fmla="*/ 295275 h 319087"/>
                <a:gd name="connsiteX24" fmla="*/ 473868 w 690562"/>
                <a:gd name="connsiteY24" fmla="*/ 309562 h 319087"/>
                <a:gd name="connsiteX25" fmla="*/ 507206 w 690562"/>
                <a:gd name="connsiteY25" fmla="*/ 314325 h 319087"/>
                <a:gd name="connsiteX26" fmla="*/ 523875 w 690562"/>
                <a:gd name="connsiteY26" fmla="*/ 319087 h 319087"/>
                <a:gd name="connsiteX27" fmla="*/ 526256 w 690562"/>
                <a:gd name="connsiteY27" fmla="*/ 302419 h 319087"/>
                <a:gd name="connsiteX28" fmla="*/ 535781 w 690562"/>
                <a:gd name="connsiteY28" fmla="*/ 290512 h 319087"/>
                <a:gd name="connsiteX29" fmla="*/ 528637 w 690562"/>
                <a:gd name="connsiteY29" fmla="*/ 261937 h 319087"/>
                <a:gd name="connsiteX30" fmla="*/ 509587 w 690562"/>
                <a:gd name="connsiteY30" fmla="*/ 257175 h 319087"/>
                <a:gd name="connsiteX31" fmla="*/ 490537 w 690562"/>
                <a:gd name="connsiteY31" fmla="*/ 235744 h 319087"/>
                <a:gd name="connsiteX32" fmla="*/ 481012 w 690562"/>
                <a:gd name="connsiteY32" fmla="*/ 202406 h 319087"/>
                <a:gd name="connsiteX33" fmla="*/ 461962 w 690562"/>
                <a:gd name="connsiteY33" fmla="*/ 154781 h 319087"/>
                <a:gd name="connsiteX34" fmla="*/ 457200 w 690562"/>
                <a:gd name="connsiteY34" fmla="*/ 126206 h 319087"/>
                <a:gd name="connsiteX35" fmla="*/ 457200 w 690562"/>
                <a:gd name="connsiteY35" fmla="*/ 111919 h 319087"/>
                <a:gd name="connsiteX36" fmla="*/ 469106 w 690562"/>
                <a:gd name="connsiteY36" fmla="*/ 100012 h 319087"/>
                <a:gd name="connsiteX37" fmla="*/ 476250 w 690562"/>
                <a:gd name="connsiteY37" fmla="*/ 78581 h 319087"/>
                <a:gd name="connsiteX38" fmla="*/ 497681 w 690562"/>
                <a:gd name="connsiteY38" fmla="*/ 73819 h 319087"/>
                <a:gd name="connsiteX39" fmla="*/ 500062 w 690562"/>
                <a:gd name="connsiteY39" fmla="*/ 92869 h 319087"/>
                <a:gd name="connsiteX40" fmla="*/ 495300 w 690562"/>
                <a:gd name="connsiteY40" fmla="*/ 107156 h 319087"/>
                <a:gd name="connsiteX41" fmla="*/ 509587 w 690562"/>
                <a:gd name="connsiteY41" fmla="*/ 116681 h 319087"/>
                <a:gd name="connsiteX42" fmla="*/ 509587 w 690562"/>
                <a:gd name="connsiteY42" fmla="*/ 126206 h 319087"/>
                <a:gd name="connsiteX43" fmla="*/ 504825 w 690562"/>
                <a:gd name="connsiteY43" fmla="*/ 147637 h 319087"/>
                <a:gd name="connsiteX44" fmla="*/ 502443 w 690562"/>
                <a:gd name="connsiteY44" fmla="*/ 154781 h 319087"/>
                <a:gd name="connsiteX45" fmla="*/ 523875 w 690562"/>
                <a:gd name="connsiteY45" fmla="*/ 171450 h 319087"/>
                <a:gd name="connsiteX46" fmla="*/ 531018 w 690562"/>
                <a:gd name="connsiteY46" fmla="*/ 185737 h 319087"/>
                <a:gd name="connsiteX47" fmla="*/ 545306 w 690562"/>
                <a:gd name="connsiteY47" fmla="*/ 190500 h 319087"/>
                <a:gd name="connsiteX48" fmla="*/ 531018 w 690562"/>
                <a:gd name="connsiteY48" fmla="*/ 204787 h 319087"/>
                <a:gd name="connsiteX49" fmla="*/ 528637 w 690562"/>
                <a:gd name="connsiteY49" fmla="*/ 216694 h 319087"/>
                <a:gd name="connsiteX50" fmla="*/ 547687 w 690562"/>
                <a:gd name="connsiteY50" fmla="*/ 235744 h 319087"/>
                <a:gd name="connsiteX51" fmla="*/ 547687 w 690562"/>
                <a:gd name="connsiteY51" fmla="*/ 235744 h 319087"/>
                <a:gd name="connsiteX52" fmla="*/ 581025 w 690562"/>
                <a:gd name="connsiteY52" fmla="*/ 247650 h 319087"/>
                <a:gd name="connsiteX53" fmla="*/ 595312 w 690562"/>
                <a:gd name="connsiteY53" fmla="*/ 242887 h 319087"/>
                <a:gd name="connsiteX54" fmla="*/ 602456 w 690562"/>
                <a:gd name="connsiteY54" fmla="*/ 264319 h 319087"/>
                <a:gd name="connsiteX55" fmla="*/ 602456 w 690562"/>
                <a:gd name="connsiteY55" fmla="*/ 292894 h 319087"/>
                <a:gd name="connsiteX56" fmla="*/ 611981 w 690562"/>
                <a:gd name="connsiteY56" fmla="*/ 297656 h 319087"/>
                <a:gd name="connsiteX57" fmla="*/ 631031 w 690562"/>
                <a:gd name="connsiteY57" fmla="*/ 297656 h 319087"/>
                <a:gd name="connsiteX58" fmla="*/ 650081 w 690562"/>
                <a:gd name="connsiteY58" fmla="*/ 285750 h 319087"/>
                <a:gd name="connsiteX59" fmla="*/ 669131 w 690562"/>
                <a:gd name="connsiteY59" fmla="*/ 278606 h 319087"/>
                <a:gd name="connsiteX60" fmla="*/ 681037 w 690562"/>
                <a:gd name="connsiteY60" fmla="*/ 278606 h 319087"/>
                <a:gd name="connsiteX61" fmla="*/ 690562 w 690562"/>
                <a:gd name="connsiteY61" fmla="*/ 204787 h 319087"/>
                <a:gd name="connsiteX62" fmla="*/ 614362 w 690562"/>
                <a:gd name="connsiteY62" fmla="*/ 228600 h 319087"/>
                <a:gd name="connsiteX63" fmla="*/ 600075 w 690562"/>
                <a:gd name="connsiteY63" fmla="*/ 173831 h 319087"/>
                <a:gd name="connsiteX64" fmla="*/ 583406 w 690562"/>
                <a:gd name="connsiteY64" fmla="*/ 145256 h 319087"/>
                <a:gd name="connsiteX65" fmla="*/ 585787 w 690562"/>
                <a:gd name="connsiteY65" fmla="*/ 121444 h 319087"/>
                <a:gd name="connsiteX66" fmla="*/ 566737 w 690562"/>
                <a:gd name="connsiteY66" fmla="*/ 83344 h 319087"/>
                <a:gd name="connsiteX67" fmla="*/ 561975 w 690562"/>
                <a:gd name="connsiteY67" fmla="*/ 50006 h 319087"/>
                <a:gd name="connsiteX68" fmla="*/ 533400 w 690562"/>
                <a:gd name="connsiteY68" fmla="*/ 0 h 319087"/>
                <a:gd name="connsiteX69" fmla="*/ 411956 w 690562"/>
                <a:gd name="connsiteY69" fmla="*/ 42862 h 319087"/>
                <a:gd name="connsiteX70" fmla="*/ 319087 w 690562"/>
                <a:gd name="connsiteY70" fmla="*/ 71437 h 319087"/>
                <a:gd name="connsiteX71" fmla="*/ 257175 w 690562"/>
                <a:gd name="connsiteY71" fmla="*/ 92869 h 319087"/>
                <a:gd name="connsiteX72" fmla="*/ 147637 w 690562"/>
                <a:gd name="connsiteY72" fmla="*/ 126206 h 319087"/>
                <a:gd name="connsiteX73" fmla="*/ 64293 w 690562"/>
                <a:gd name="connsiteY73" fmla="*/ 157162 h 319087"/>
                <a:gd name="connsiteX74" fmla="*/ 0 w 690562"/>
                <a:gd name="connsiteY74" fmla="*/ 180975 h 319087"/>
                <a:gd name="connsiteX0" fmla="*/ 0 w 690562"/>
                <a:gd name="connsiteY0" fmla="*/ 180975 h 319087"/>
                <a:gd name="connsiteX1" fmla="*/ 40481 w 690562"/>
                <a:gd name="connsiteY1" fmla="*/ 238125 h 319087"/>
                <a:gd name="connsiteX2" fmla="*/ 76200 w 690562"/>
                <a:gd name="connsiteY2" fmla="*/ 207169 h 319087"/>
                <a:gd name="connsiteX3" fmla="*/ 92868 w 690562"/>
                <a:gd name="connsiteY3" fmla="*/ 209550 h 319087"/>
                <a:gd name="connsiteX4" fmla="*/ 104775 w 690562"/>
                <a:gd name="connsiteY4" fmla="*/ 161925 h 319087"/>
                <a:gd name="connsiteX5" fmla="*/ 145256 w 690562"/>
                <a:gd name="connsiteY5" fmla="*/ 169069 h 319087"/>
                <a:gd name="connsiteX6" fmla="*/ 171450 w 690562"/>
                <a:gd name="connsiteY6" fmla="*/ 161925 h 319087"/>
                <a:gd name="connsiteX7" fmla="*/ 192881 w 690562"/>
                <a:gd name="connsiteY7" fmla="*/ 140494 h 319087"/>
                <a:gd name="connsiteX8" fmla="*/ 216693 w 690562"/>
                <a:gd name="connsiteY8" fmla="*/ 119062 h 319087"/>
                <a:gd name="connsiteX9" fmla="*/ 238125 w 690562"/>
                <a:gd name="connsiteY9" fmla="*/ 119062 h 319087"/>
                <a:gd name="connsiteX10" fmla="*/ 259556 w 690562"/>
                <a:gd name="connsiteY10" fmla="*/ 130969 h 319087"/>
                <a:gd name="connsiteX11" fmla="*/ 264318 w 690562"/>
                <a:gd name="connsiteY11" fmla="*/ 145256 h 319087"/>
                <a:gd name="connsiteX12" fmla="*/ 283368 w 690562"/>
                <a:gd name="connsiteY12" fmla="*/ 157162 h 319087"/>
                <a:gd name="connsiteX13" fmla="*/ 302418 w 690562"/>
                <a:gd name="connsiteY13" fmla="*/ 147637 h 319087"/>
                <a:gd name="connsiteX14" fmla="*/ 369093 w 690562"/>
                <a:gd name="connsiteY14" fmla="*/ 188119 h 319087"/>
                <a:gd name="connsiteX15" fmla="*/ 397668 w 690562"/>
                <a:gd name="connsiteY15" fmla="*/ 214312 h 319087"/>
                <a:gd name="connsiteX16" fmla="*/ 402431 w 690562"/>
                <a:gd name="connsiteY16" fmla="*/ 235744 h 319087"/>
                <a:gd name="connsiteX17" fmla="*/ 400050 w 690562"/>
                <a:gd name="connsiteY17" fmla="*/ 264319 h 319087"/>
                <a:gd name="connsiteX18" fmla="*/ 388143 w 690562"/>
                <a:gd name="connsiteY18" fmla="*/ 290512 h 319087"/>
                <a:gd name="connsiteX19" fmla="*/ 409575 w 690562"/>
                <a:gd name="connsiteY19" fmla="*/ 302419 h 319087"/>
                <a:gd name="connsiteX20" fmla="*/ 419100 w 690562"/>
                <a:gd name="connsiteY20" fmla="*/ 302419 h 319087"/>
                <a:gd name="connsiteX21" fmla="*/ 438150 w 690562"/>
                <a:gd name="connsiteY21" fmla="*/ 290512 h 319087"/>
                <a:gd name="connsiteX22" fmla="*/ 454818 w 690562"/>
                <a:gd name="connsiteY22" fmla="*/ 295275 h 319087"/>
                <a:gd name="connsiteX23" fmla="*/ 473868 w 690562"/>
                <a:gd name="connsiteY23" fmla="*/ 309562 h 319087"/>
                <a:gd name="connsiteX24" fmla="*/ 507206 w 690562"/>
                <a:gd name="connsiteY24" fmla="*/ 314325 h 319087"/>
                <a:gd name="connsiteX25" fmla="*/ 523875 w 690562"/>
                <a:gd name="connsiteY25" fmla="*/ 319087 h 319087"/>
                <a:gd name="connsiteX26" fmla="*/ 526256 w 690562"/>
                <a:gd name="connsiteY26" fmla="*/ 302419 h 319087"/>
                <a:gd name="connsiteX27" fmla="*/ 535781 w 690562"/>
                <a:gd name="connsiteY27" fmla="*/ 290512 h 319087"/>
                <a:gd name="connsiteX28" fmla="*/ 528637 w 690562"/>
                <a:gd name="connsiteY28" fmla="*/ 261937 h 319087"/>
                <a:gd name="connsiteX29" fmla="*/ 509587 w 690562"/>
                <a:gd name="connsiteY29" fmla="*/ 257175 h 319087"/>
                <a:gd name="connsiteX30" fmla="*/ 490537 w 690562"/>
                <a:gd name="connsiteY30" fmla="*/ 235744 h 319087"/>
                <a:gd name="connsiteX31" fmla="*/ 481012 w 690562"/>
                <a:gd name="connsiteY31" fmla="*/ 202406 h 319087"/>
                <a:gd name="connsiteX32" fmla="*/ 461962 w 690562"/>
                <a:gd name="connsiteY32" fmla="*/ 154781 h 319087"/>
                <a:gd name="connsiteX33" fmla="*/ 457200 w 690562"/>
                <a:gd name="connsiteY33" fmla="*/ 126206 h 319087"/>
                <a:gd name="connsiteX34" fmla="*/ 457200 w 690562"/>
                <a:gd name="connsiteY34" fmla="*/ 111919 h 319087"/>
                <a:gd name="connsiteX35" fmla="*/ 469106 w 690562"/>
                <a:gd name="connsiteY35" fmla="*/ 100012 h 319087"/>
                <a:gd name="connsiteX36" fmla="*/ 476250 w 690562"/>
                <a:gd name="connsiteY36" fmla="*/ 78581 h 319087"/>
                <a:gd name="connsiteX37" fmla="*/ 497681 w 690562"/>
                <a:gd name="connsiteY37" fmla="*/ 73819 h 319087"/>
                <a:gd name="connsiteX38" fmla="*/ 500062 w 690562"/>
                <a:gd name="connsiteY38" fmla="*/ 92869 h 319087"/>
                <a:gd name="connsiteX39" fmla="*/ 495300 w 690562"/>
                <a:gd name="connsiteY39" fmla="*/ 107156 h 319087"/>
                <a:gd name="connsiteX40" fmla="*/ 509587 w 690562"/>
                <a:gd name="connsiteY40" fmla="*/ 116681 h 319087"/>
                <a:gd name="connsiteX41" fmla="*/ 509587 w 690562"/>
                <a:gd name="connsiteY41" fmla="*/ 126206 h 319087"/>
                <a:gd name="connsiteX42" fmla="*/ 504825 w 690562"/>
                <a:gd name="connsiteY42" fmla="*/ 147637 h 319087"/>
                <a:gd name="connsiteX43" fmla="*/ 502443 w 690562"/>
                <a:gd name="connsiteY43" fmla="*/ 154781 h 319087"/>
                <a:gd name="connsiteX44" fmla="*/ 523875 w 690562"/>
                <a:gd name="connsiteY44" fmla="*/ 171450 h 319087"/>
                <a:gd name="connsiteX45" fmla="*/ 531018 w 690562"/>
                <a:gd name="connsiteY45" fmla="*/ 185737 h 319087"/>
                <a:gd name="connsiteX46" fmla="*/ 545306 w 690562"/>
                <a:gd name="connsiteY46" fmla="*/ 190500 h 319087"/>
                <a:gd name="connsiteX47" fmla="*/ 531018 w 690562"/>
                <a:gd name="connsiteY47" fmla="*/ 204787 h 319087"/>
                <a:gd name="connsiteX48" fmla="*/ 528637 w 690562"/>
                <a:gd name="connsiteY48" fmla="*/ 216694 h 319087"/>
                <a:gd name="connsiteX49" fmla="*/ 547687 w 690562"/>
                <a:gd name="connsiteY49" fmla="*/ 235744 h 319087"/>
                <a:gd name="connsiteX50" fmla="*/ 547687 w 690562"/>
                <a:gd name="connsiteY50" fmla="*/ 235744 h 319087"/>
                <a:gd name="connsiteX51" fmla="*/ 581025 w 690562"/>
                <a:gd name="connsiteY51" fmla="*/ 247650 h 319087"/>
                <a:gd name="connsiteX52" fmla="*/ 595312 w 690562"/>
                <a:gd name="connsiteY52" fmla="*/ 242887 h 319087"/>
                <a:gd name="connsiteX53" fmla="*/ 602456 w 690562"/>
                <a:gd name="connsiteY53" fmla="*/ 264319 h 319087"/>
                <a:gd name="connsiteX54" fmla="*/ 602456 w 690562"/>
                <a:gd name="connsiteY54" fmla="*/ 292894 h 319087"/>
                <a:gd name="connsiteX55" fmla="*/ 611981 w 690562"/>
                <a:gd name="connsiteY55" fmla="*/ 297656 h 319087"/>
                <a:gd name="connsiteX56" fmla="*/ 631031 w 690562"/>
                <a:gd name="connsiteY56" fmla="*/ 297656 h 319087"/>
                <a:gd name="connsiteX57" fmla="*/ 650081 w 690562"/>
                <a:gd name="connsiteY57" fmla="*/ 285750 h 319087"/>
                <a:gd name="connsiteX58" fmla="*/ 669131 w 690562"/>
                <a:gd name="connsiteY58" fmla="*/ 278606 h 319087"/>
                <a:gd name="connsiteX59" fmla="*/ 681037 w 690562"/>
                <a:gd name="connsiteY59" fmla="*/ 278606 h 319087"/>
                <a:gd name="connsiteX60" fmla="*/ 690562 w 690562"/>
                <a:gd name="connsiteY60" fmla="*/ 204787 h 319087"/>
                <a:gd name="connsiteX61" fmla="*/ 614362 w 690562"/>
                <a:gd name="connsiteY61" fmla="*/ 228600 h 319087"/>
                <a:gd name="connsiteX62" fmla="*/ 600075 w 690562"/>
                <a:gd name="connsiteY62" fmla="*/ 173831 h 319087"/>
                <a:gd name="connsiteX63" fmla="*/ 583406 w 690562"/>
                <a:gd name="connsiteY63" fmla="*/ 145256 h 319087"/>
                <a:gd name="connsiteX64" fmla="*/ 585787 w 690562"/>
                <a:gd name="connsiteY64" fmla="*/ 121444 h 319087"/>
                <a:gd name="connsiteX65" fmla="*/ 566737 w 690562"/>
                <a:gd name="connsiteY65" fmla="*/ 83344 h 319087"/>
                <a:gd name="connsiteX66" fmla="*/ 561975 w 690562"/>
                <a:gd name="connsiteY66" fmla="*/ 50006 h 319087"/>
                <a:gd name="connsiteX67" fmla="*/ 533400 w 690562"/>
                <a:gd name="connsiteY67" fmla="*/ 0 h 319087"/>
                <a:gd name="connsiteX68" fmla="*/ 411956 w 690562"/>
                <a:gd name="connsiteY68" fmla="*/ 42862 h 319087"/>
                <a:gd name="connsiteX69" fmla="*/ 319087 w 690562"/>
                <a:gd name="connsiteY69" fmla="*/ 71437 h 319087"/>
                <a:gd name="connsiteX70" fmla="*/ 257175 w 690562"/>
                <a:gd name="connsiteY70" fmla="*/ 92869 h 319087"/>
                <a:gd name="connsiteX71" fmla="*/ 147637 w 690562"/>
                <a:gd name="connsiteY71" fmla="*/ 126206 h 319087"/>
                <a:gd name="connsiteX72" fmla="*/ 64293 w 690562"/>
                <a:gd name="connsiteY72" fmla="*/ 157162 h 319087"/>
                <a:gd name="connsiteX73" fmla="*/ 0 w 690562"/>
                <a:gd name="connsiteY73" fmla="*/ 180975 h 319087"/>
                <a:gd name="connsiteX0" fmla="*/ 0 w 690562"/>
                <a:gd name="connsiteY0" fmla="*/ 180975 h 319087"/>
                <a:gd name="connsiteX1" fmla="*/ 40481 w 690562"/>
                <a:gd name="connsiteY1" fmla="*/ 238125 h 319087"/>
                <a:gd name="connsiteX2" fmla="*/ 76200 w 690562"/>
                <a:gd name="connsiteY2" fmla="*/ 207169 h 319087"/>
                <a:gd name="connsiteX3" fmla="*/ 92868 w 690562"/>
                <a:gd name="connsiteY3" fmla="*/ 209550 h 319087"/>
                <a:gd name="connsiteX4" fmla="*/ 104775 w 690562"/>
                <a:gd name="connsiteY4" fmla="*/ 161925 h 319087"/>
                <a:gd name="connsiteX5" fmla="*/ 145256 w 690562"/>
                <a:gd name="connsiteY5" fmla="*/ 169069 h 319087"/>
                <a:gd name="connsiteX6" fmla="*/ 171450 w 690562"/>
                <a:gd name="connsiteY6" fmla="*/ 161925 h 319087"/>
                <a:gd name="connsiteX7" fmla="*/ 192881 w 690562"/>
                <a:gd name="connsiteY7" fmla="*/ 140494 h 319087"/>
                <a:gd name="connsiteX8" fmla="*/ 216693 w 690562"/>
                <a:gd name="connsiteY8" fmla="*/ 119062 h 319087"/>
                <a:gd name="connsiteX9" fmla="*/ 238125 w 690562"/>
                <a:gd name="connsiteY9" fmla="*/ 119062 h 319087"/>
                <a:gd name="connsiteX10" fmla="*/ 259556 w 690562"/>
                <a:gd name="connsiteY10" fmla="*/ 130969 h 319087"/>
                <a:gd name="connsiteX11" fmla="*/ 264318 w 690562"/>
                <a:gd name="connsiteY11" fmla="*/ 145256 h 319087"/>
                <a:gd name="connsiteX12" fmla="*/ 283368 w 690562"/>
                <a:gd name="connsiteY12" fmla="*/ 157162 h 319087"/>
                <a:gd name="connsiteX13" fmla="*/ 302418 w 690562"/>
                <a:gd name="connsiteY13" fmla="*/ 147637 h 319087"/>
                <a:gd name="connsiteX14" fmla="*/ 361950 w 690562"/>
                <a:gd name="connsiteY14" fmla="*/ 195297 h 319087"/>
                <a:gd name="connsiteX15" fmla="*/ 397668 w 690562"/>
                <a:gd name="connsiteY15" fmla="*/ 214312 h 319087"/>
                <a:gd name="connsiteX16" fmla="*/ 402431 w 690562"/>
                <a:gd name="connsiteY16" fmla="*/ 235744 h 319087"/>
                <a:gd name="connsiteX17" fmla="*/ 400050 w 690562"/>
                <a:gd name="connsiteY17" fmla="*/ 264319 h 319087"/>
                <a:gd name="connsiteX18" fmla="*/ 388143 w 690562"/>
                <a:gd name="connsiteY18" fmla="*/ 290512 h 319087"/>
                <a:gd name="connsiteX19" fmla="*/ 409575 w 690562"/>
                <a:gd name="connsiteY19" fmla="*/ 302419 h 319087"/>
                <a:gd name="connsiteX20" fmla="*/ 419100 w 690562"/>
                <a:gd name="connsiteY20" fmla="*/ 302419 h 319087"/>
                <a:gd name="connsiteX21" fmla="*/ 438150 w 690562"/>
                <a:gd name="connsiteY21" fmla="*/ 290512 h 319087"/>
                <a:gd name="connsiteX22" fmla="*/ 454818 w 690562"/>
                <a:gd name="connsiteY22" fmla="*/ 295275 h 319087"/>
                <a:gd name="connsiteX23" fmla="*/ 473868 w 690562"/>
                <a:gd name="connsiteY23" fmla="*/ 309562 h 319087"/>
                <a:gd name="connsiteX24" fmla="*/ 507206 w 690562"/>
                <a:gd name="connsiteY24" fmla="*/ 314325 h 319087"/>
                <a:gd name="connsiteX25" fmla="*/ 523875 w 690562"/>
                <a:gd name="connsiteY25" fmla="*/ 319087 h 319087"/>
                <a:gd name="connsiteX26" fmla="*/ 526256 w 690562"/>
                <a:gd name="connsiteY26" fmla="*/ 302419 h 319087"/>
                <a:gd name="connsiteX27" fmla="*/ 535781 w 690562"/>
                <a:gd name="connsiteY27" fmla="*/ 290512 h 319087"/>
                <a:gd name="connsiteX28" fmla="*/ 528637 w 690562"/>
                <a:gd name="connsiteY28" fmla="*/ 261937 h 319087"/>
                <a:gd name="connsiteX29" fmla="*/ 509587 w 690562"/>
                <a:gd name="connsiteY29" fmla="*/ 257175 h 319087"/>
                <a:gd name="connsiteX30" fmla="*/ 490537 w 690562"/>
                <a:gd name="connsiteY30" fmla="*/ 235744 h 319087"/>
                <a:gd name="connsiteX31" fmla="*/ 481012 w 690562"/>
                <a:gd name="connsiteY31" fmla="*/ 202406 h 319087"/>
                <a:gd name="connsiteX32" fmla="*/ 461962 w 690562"/>
                <a:gd name="connsiteY32" fmla="*/ 154781 h 319087"/>
                <a:gd name="connsiteX33" fmla="*/ 457200 w 690562"/>
                <a:gd name="connsiteY33" fmla="*/ 126206 h 319087"/>
                <a:gd name="connsiteX34" fmla="*/ 457200 w 690562"/>
                <a:gd name="connsiteY34" fmla="*/ 111919 h 319087"/>
                <a:gd name="connsiteX35" fmla="*/ 469106 w 690562"/>
                <a:gd name="connsiteY35" fmla="*/ 100012 h 319087"/>
                <a:gd name="connsiteX36" fmla="*/ 476250 w 690562"/>
                <a:gd name="connsiteY36" fmla="*/ 78581 h 319087"/>
                <a:gd name="connsiteX37" fmla="*/ 497681 w 690562"/>
                <a:gd name="connsiteY37" fmla="*/ 73819 h 319087"/>
                <a:gd name="connsiteX38" fmla="*/ 500062 w 690562"/>
                <a:gd name="connsiteY38" fmla="*/ 92869 h 319087"/>
                <a:gd name="connsiteX39" fmla="*/ 495300 w 690562"/>
                <a:gd name="connsiteY39" fmla="*/ 107156 h 319087"/>
                <a:gd name="connsiteX40" fmla="*/ 509587 w 690562"/>
                <a:gd name="connsiteY40" fmla="*/ 116681 h 319087"/>
                <a:gd name="connsiteX41" fmla="*/ 509587 w 690562"/>
                <a:gd name="connsiteY41" fmla="*/ 126206 h 319087"/>
                <a:gd name="connsiteX42" fmla="*/ 504825 w 690562"/>
                <a:gd name="connsiteY42" fmla="*/ 147637 h 319087"/>
                <a:gd name="connsiteX43" fmla="*/ 502443 w 690562"/>
                <a:gd name="connsiteY43" fmla="*/ 154781 h 319087"/>
                <a:gd name="connsiteX44" fmla="*/ 523875 w 690562"/>
                <a:gd name="connsiteY44" fmla="*/ 171450 h 319087"/>
                <a:gd name="connsiteX45" fmla="*/ 531018 w 690562"/>
                <a:gd name="connsiteY45" fmla="*/ 185737 h 319087"/>
                <a:gd name="connsiteX46" fmla="*/ 545306 w 690562"/>
                <a:gd name="connsiteY46" fmla="*/ 190500 h 319087"/>
                <a:gd name="connsiteX47" fmla="*/ 531018 w 690562"/>
                <a:gd name="connsiteY47" fmla="*/ 204787 h 319087"/>
                <a:gd name="connsiteX48" fmla="*/ 528637 w 690562"/>
                <a:gd name="connsiteY48" fmla="*/ 216694 h 319087"/>
                <a:gd name="connsiteX49" fmla="*/ 547687 w 690562"/>
                <a:gd name="connsiteY49" fmla="*/ 235744 h 319087"/>
                <a:gd name="connsiteX50" fmla="*/ 547687 w 690562"/>
                <a:gd name="connsiteY50" fmla="*/ 235744 h 319087"/>
                <a:gd name="connsiteX51" fmla="*/ 581025 w 690562"/>
                <a:gd name="connsiteY51" fmla="*/ 247650 h 319087"/>
                <a:gd name="connsiteX52" fmla="*/ 595312 w 690562"/>
                <a:gd name="connsiteY52" fmla="*/ 242887 h 319087"/>
                <a:gd name="connsiteX53" fmla="*/ 602456 w 690562"/>
                <a:gd name="connsiteY53" fmla="*/ 264319 h 319087"/>
                <a:gd name="connsiteX54" fmla="*/ 602456 w 690562"/>
                <a:gd name="connsiteY54" fmla="*/ 292894 h 319087"/>
                <a:gd name="connsiteX55" fmla="*/ 611981 w 690562"/>
                <a:gd name="connsiteY55" fmla="*/ 297656 h 319087"/>
                <a:gd name="connsiteX56" fmla="*/ 631031 w 690562"/>
                <a:gd name="connsiteY56" fmla="*/ 297656 h 319087"/>
                <a:gd name="connsiteX57" fmla="*/ 650081 w 690562"/>
                <a:gd name="connsiteY57" fmla="*/ 285750 h 319087"/>
                <a:gd name="connsiteX58" fmla="*/ 669131 w 690562"/>
                <a:gd name="connsiteY58" fmla="*/ 278606 h 319087"/>
                <a:gd name="connsiteX59" fmla="*/ 681037 w 690562"/>
                <a:gd name="connsiteY59" fmla="*/ 278606 h 319087"/>
                <a:gd name="connsiteX60" fmla="*/ 690562 w 690562"/>
                <a:gd name="connsiteY60" fmla="*/ 204787 h 319087"/>
                <a:gd name="connsiteX61" fmla="*/ 614362 w 690562"/>
                <a:gd name="connsiteY61" fmla="*/ 228600 h 319087"/>
                <a:gd name="connsiteX62" fmla="*/ 600075 w 690562"/>
                <a:gd name="connsiteY62" fmla="*/ 173831 h 319087"/>
                <a:gd name="connsiteX63" fmla="*/ 583406 w 690562"/>
                <a:gd name="connsiteY63" fmla="*/ 145256 h 319087"/>
                <a:gd name="connsiteX64" fmla="*/ 585787 w 690562"/>
                <a:gd name="connsiteY64" fmla="*/ 121444 h 319087"/>
                <a:gd name="connsiteX65" fmla="*/ 566737 w 690562"/>
                <a:gd name="connsiteY65" fmla="*/ 83344 h 319087"/>
                <a:gd name="connsiteX66" fmla="*/ 561975 w 690562"/>
                <a:gd name="connsiteY66" fmla="*/ 50006 h 319087"/>
                <a:gd name="connsiteX67" fmla="*/ 533400 w 690562"/>
                <a:gd name="connsiteY67" fmla="*/ 0 h 319087"/>
                <a:gd name="connsiteX68" fmla="*/ 411956 w 690562"/>
                <a:gd name="connsiteY68" fmla="*/ 42862 h 319087"/>
                <a:gd name="connsiteX69" fmla="*/ 319087 w 690562"/>
                <a:gd name="connsiteY69" fmla="*/ 71437 h 319087"/>
                <a:gd name="connsiteX70" fmla="*/ 257175 w 690562"/>
                <a:gd name="connsiteY70" fmla="*/ 92869 h 319087"/>
                <a:gd name="connsiteX71" fmla="*/ 147637 w 690562"/>
                <a:gd name="connsiteY71" fmla="*/ 126206 h 319087"/>
                <a:gd name="connsiteX72" fmla="*/ 64293 w 690562"/>
                <a:gd name="connsiteY72" fmla="*/ 157162 h 319087"/>
                <a:gd name="connsiteX73" fmla="*/ 0 w 690562"/>
                <a:gd name="connsiteY73" fmla="*/ 180975 h 319087"/>
                <a:gd name="connsiteX0" fmla="*/ 0 w 690562"/>
                <a:gd name="connsiteY0" fmla="*/ 180975 h 319087"/>
                <a:gd name="connsiteX1" fmla="*/ 40481 w 690562"/>
                <a:gd name="connsiteY1" fmla="*/ 238125 h 319087"/>
                <a:gd name="connsiteX2" fmla="*/ 76200 w 690562"/>
                <a:gd name="connsiteY2" fmla="*/ 207169 h 319087"/>
                <a:gd name="connsiteX3" fmla="*/ 92868 w 690562"/>
                <a:gd name="connsiteY3" fmla="*/ 209550 h 319087"/>
                <a:gd name="connsiteX4" fmla="*/ 104775 w 690562"/>
                <a:gd name="connsiteY4" fmla="*/ 161925 h 319087"/>
                <a:gd name="connsiteX5" fmla="*/ 145256 w 690562"/>
                <a:gd name="connsiteY5" fmla="*/ 169069 h 319087"/>
                <a:gd name="connsiteX6" fmla="*/ 171450 w 690562"/>
                <a:gd name="connsiteY6" fmla="*/ 161925 h 319087"/>
                <a:gd name="connsiteX7" fmla="*/ 192881 w 690562"/>
                <a:gd name="connsiteY7" fmla="*/ 140494 h 319087"/>
                <a:gd name="connsiteX8" fmla="*/ 216693 w 690562"/>
                <a:gd name="connsiteY8" fmla="*/ 119062 h 319087"/>
                <a:gd name="connsiteX9" fmla="*/ 238125 w 690562"/>
                <a:gd name="connsiteY9" fmla="*/ 119062 h 319087"/>
                <a:gd name="connsiteX10" fmla="*/ 259556 w 690562"/>
                <a:gd name="connsiteY10" fmla="*/ 130969 h 319087"/>
                <a:gd name="connsiteX11" fmla="*/ 264318 w 690562"/>
                <a:gd name="connsiteY11" fmla="*/ 145256 h 319087"/>
                <a:gd name="connsiteX12" fmla="*/ 283368 w 690562"/>
                <a:gd name="connsiteY12" fmla="*/ 157162 h 319087"/>
                <a:gd name="connsiteX13" fmla="*/ 304800 w 690562"/>
                <a:gd name="connsiteY13" fmla="*/ 154817 h 319087"/>
                <a:gd name="connsiteX14" fmla="*/ 361950 w 690562"/>
                <a:gd name="connsiteY14" fmla="*/ 195297 h 319087"/>
                <a:gd name="connsiteX15" fmla="*/ 397668 w 690562"/>
                <a:gd name="connsiteY15" fmla="*/ 214312 h 319087"/>
                <a:gd name="connsiteX16" fmla="*/ 402431 w 690562"/>
                <a:gd name="connsiteY16" fmla="*/ 235744 h 319087"/>
                <a:gd name="connsiteX17" fmla="*/ 400050 w 690562"/>
                <a:gd name="connsiteY17" fmla="*/ 264319 h 319087"/>
                <a:gd name="connsiteX18" fmla="*/ 388143 w 690562"/>
                <a:gd name="connsiteY18" fmla="*/ 290512 h 319087"/>
                <a:gd name="connsiteX19" fmla="*/ 409575 w 690562"/>
                <a:gd name="connsiteY19" fmla="*/ 302419 h 319087"/>
                <a:gd name="connsiteX20" fmla="*/ 419100 w 690562"/>
                <a:gd name="connsiteY20" fmla="*/ 302419 h 319087"/>
                <a:gd name="connsiteX21" fmla="*/ 438150 w 690562"/>
                <a:gd name="connsiteY21" fmla="*/ 290512 h 319087"/>
                <a:gd name="connsiteX22" fmla="*/ 454818 w 690562"/>
                <a:gd name="connsiteY22" fmla="*/ 295275 h 319087"/>
                <a:gd name="connsiteX23" fmla="*/ 473868 w 690562"/>
                <a:gd name="connsiteY23" fmla="*/ 309562 h 319087"/>
                <a:gd name="connsiteX24" fmla="*/ 507206 w 690562"/>
                <a:gd name="connsiteY24" fmla="*/ 314325 h 319087"/>
                <a:gd name="connsiteX25" fmla="*/ 523875 w 690562"/>
                <a:gd name="connsiteY25" fmla="*/ 319087 h 319087"/>
                <a:gd name="connsiteX26" fmla="*/ 526256 w 690562"/>
                <a:gd name="connsiteY26" fmla="*/ 302419 h 319087"/>
                <a:gd name="connsiteX27" fmla="*/ 535781 w 690562"/>
                <a:gd name="connsiteY27" fmla="*/ 290512 h 319087"/>
                <a:gd name="connsiteX28" fmla="*/ 528637 w 690562"/>
                <a:gd name="connsiteY28" fmla="*/ 261937 h 319087"/>
                <a:gd name="connsiteX29" fmla="*/ 509587 w 690562"/>
                <a:gd name="connsiteY29" fmla="*/ 257175 h 319087"/>
                <a:gd name="connsiteX30" fmla="*/ 490537 w 690562"/>
                <a:gd name="connsiteY30" fmla="*/ 235744 h 319087"/>
                <a:gd name="connsiteX31" fmla="*/ 481012 w 690562"/>
                <a:gd name="connsiteY31" fmla="*/ 202406 h 319087"/>
                <a:gd name="connsiteX32" fmla="*/ 461962 w 690562"/>
                <a:gd name="connsiteY32" fmla="*/ 154781 h 319087"/>
                <a:gd name="connsiteX33" fmla="*/ 457200 w 690562"/>
                <a:gd name="connsiteY33" fmla="*/ 126206 h 319087"/>
                <a:gd name="connsiteX34" fmla="*/ 457200 w 690562"/>
                <a:gd name="connsiteY34" fmla="*/ 111919 h 319087"/>
                <a:gd name="connsiteX35" fmla="*/ 469106 w 690562"/>
                <a:gd name="connsiteY35" fmla="*/ 100012 h 319087"/>
                <a:gd name="connsiteX36" fmla="*/ 476250 w 690562"/>
                <a:gd name="connsiteY36" fmla="*/ 78581 h 319087"/>
                <a:gd name="connsiteX37" fmla="*/ 497681 w 690562"/>
                <a:gd name="connsiteY37" fmla="*/ 73819 h 319087"/>
                <a:gd name="connsiteX38" fmla="*/ 500062 w 690562"/>
                <a:gd name="connsiteY38" fmla="*/ 92869 h 319087"/>
                <a:gd name="connsiteX39" fmla="*/ 495300 w 690562"/>
                <a:gd name="connsiteY39" fmla="*/ 107156 h 319087"/>
                <a:gd name="connsiteX40" fmla="*/ 509587 w 690562"/>
                <a:gd name="connsiteY40" fmla="*/ 116681 h 319087"/>
                <a:gd name="connsiteX41" fmla="*/ 509587 w 690562"/>
                <a:gd name="connsiteY41" fmla="*/ 126206 h 319087"/>
                <a:gd name="connsiteX42" fmla="*/ 504825 w 690562"/>
                <a:gd name="connsiteY42" fmla="*/ 147637 h 319087"/>
                <a:gd name="connsiteX43" fmla="*/ 502443 w 690562"/>
                <a:gd name="connsiteY43" fmla="*/ 154781 h 319087"/>
                <a:gd name="connsiteX44" fmla="*/ 523875 w 690562"/>
                <a:gd name="connsiteY44" fmla="*/ 171450 h 319087"/>
                <a:gd name="connsiteX45" fmla="*/ 531018 w 690562"/>
                <a:gd name="connsiteY45" fmla="*/ 185737 h 319087"/>
                <a:gd name="connsiteX46" fmla="*/ 545306 w 690562"/>
                <a:gd name="connsiteY46" fmla="*/ 190500 h 319087"/>
                <a:gd name="connsiteX47" fmla="*/ 531018 w 690562"/>
                <a:gd name="connsiteY47" fmla="*/ 204787 h 319087"/>
                <a:gd name="connsiteX48" fmla="*/ 528637 w 690562"/>
                <a:gd name="connsiteY48" fmla="*/ 216694 h 319087"/>
                <a:gd name="connsiteX49" fmla="*/ 547687 w 690562"/>
                <a:gd name="connsiteY49" fmla="*/ 235744 h 319087"/>
                <a:gd name="connsiteX50" fmla="*/ 547687 w 690562"/>
                <a:gd name="connsiteY50" fmla="*/ 235744 h 319087"/>
                <a:gd name="connsiteX51" fmla="*/ 581025 w 690562"/>
                <a:gd name="connsiteY51" fmla="*/ 247650 h 319087"/>
                <a:gd name="connsiteX52" fmla="*/ 595312 w 690562"/>
                <a:gd name="connsiteY52" fmla="*/ 242887 h 319087"/>
                <a:gd name="connsiteX53" fmla="*/ 602456 w 690562"/>
                <a:gd name="connsiteY53" fmla="*/ 264319 h 319087"/>
                <a:gd name="connsiteX54" fmla="*/ 602456 w 690562"/>
                <a:gd name="connsiteY54" fmla="*/ 292894 h 319087"/>
                <a:gd name="connsiteX55" fmla="*/ 611981 w 690562"/>
                <a:gd name="connsiteY55" fmla="*/ 297656 h 319087"/>
                <a:gd name="connsiteX56" fmla="*/ 631031 w 690562"/>
                <a:gd name="connsiteY56" fmla="*/ 297656 h 319087"/>
                <a:gd name="connsiteX57" fmla="*/ 650081 w 690562"/>
                <a:gd name="connsiteY57" fmla="*/ 285750 h 319087"/>
                <a:gd name="connsiteX58" fmla="*/ 669131 w 690562"/>
                <a:gd name="connsiteY58" fmla="*/ 278606 h 319087"/>
                <a:gd name="connsiteX59" fmla="*/ 681037 w 690562"/>
                <a:gd name="connsiteY59" fmla="*/ 278606 h 319087"/>
                <a:gd name="connsiteX60" fmla="*/ 690562 w 690562"/>
                <a:gd name="connsiteY60" fmla="*/ 204787 h 319087"/>
                <a:gd name="connsiteX61" fmla="*/ 614362 w 690562"/>
                <a:gd name="connsiteY61" fmla="*/ 228600 h 319087"/>
                <a:gd name="connsiteX62" fmla="*/ 600075 w 690562"/>
                <a:gd name="connsiteY62" fmla="*/ 173831 h 319087"/>
                <a:gd name="connsiteX63" fmla="*/ 583406 w 690562"/>
                <a:gd name="connsiteY63" fmla="*/ 145256 h 319087"/>
                <a:gd name="connsiteX64" fmla="*/ 585787 w 690562"/>
                <a:gd name="connsiteY64" fmla="*/ 121444 h 319087"/>
                <a:gd name="connsiteX65" fmla="*/ 566737 w 690562"/>
                <a:gd name="connsiteY65" fmla="*/ 83344 h 319087"/>
                <a:gd name="connsiteX66" fmla="*/ 561975 w 690562"/>
                <a:gd name="connsiteY66" fmla="*/ 50006 h 319087"/>
                <a:gd name="connsiteX67" fmla="*/ 533400 w 690562"/>
                <a:gd name="connsiteY67" fmla="*/ 0 h 319087"/>
                <a:gd name="connsiteX68" fmla="*/ 411956 w 690562"/>
                <a:gd name="connsiteY68" fmla="*/ 42862 h 319087"/>
                <a:gd name="connsiteX69" fmla="*/ 319087 w 690562"/>
                <a:gd name="connsiteY69" fmla="*/ 71437 h 319087"/>
                <a:gd name="connsiteX70" fmla="*/ 257175 w 690562"/>
                <a:gd name="connsiteY70" fmla="*/ 92869 h 319087"/>
                <a:gd name="connsiteX71" fmla="*/ 147637 w 690562"/>
                <a:gd name="connsiteY71" fmla="*/ 126206 h 319087"/>
                <a:gd name="connsiteX72" fmla="*/ 64293 w 690562"/>
                <a:gd name="connsiteY72" fmla="*/ 157162 h 319087"/>
                <a:gd name="connsiteX73" fmla="*/ 0 w 690562"/>
                <a:gd name="connsiteY73" fmla="*/ 180975 h 319087"/>
                <a:gd name="connsiteX0" fmla="*/ 0 w 690562"/>
                <a:gd name="connsiteY0" fmla="*/ 180975 h 319087"/>
                <a:gd name="connsiteX1" fmla="*/ 40481 w 690562"/>
                <a:gd name="connsiteY1" fmla="*/ 238125 h 319087"/>
                <a:gd name="connsiteX2" fmla="*/ 76200 w 690562"/>
                <a:gd name="connsiteY2" fmla="*/ 207169 h 319087"/>
                <a:gd name="connsiteX3" fmla="*/ 92868 w 690562"/>
                <a:gd name="connsiteY3" fmla="*/ 209550 h 319087"/>
                <a:gd name="connsiteX4" fmla="*/ 104775 w 690562"/>
                <a:gd name="connsiteY4" fmla="*/ 161925 h 319087"/>
                <a:gd name="connsiteX5" fmla="*/ 145256 w 690562"/>
                <a:gd name="connsiteY5" fmla="*/ 169069 h 319087"/>
                <a:gd name="connsiteX6" fmla="*/ 171450 w 690562"/>
                <a:gd name="connsiteY6" fmla="*/ 161925 h 319087"/>
                <a:gd name="connsiteX7" fmla="*/ 192881 w 690562"/>
                <a:gd name="connsiteY7" fmla="*/ 140494 h 319087"/>
                <a:gd name="connsiteX8" fmla="*/ 216693 w 690562"/>
                <a:gd name="connsiteY8" fmla="*/ 119062 h 319087"/>
                <a:gd name="connsiteX9" fmla="*/ 238125 w 690562"/>
                <a:gd name="connsiteY9" fmla="*/ 119062 h 319087"/>
                <a:gd name="connsiteX10" fmla="*/ 259556 w 690562"/>
                <a:gd name="connsiteY10" fmla="*/ 130969 h 319087"/>
                <a:gd name="connsiteX11" fmla="*/ 264318 w 690562"/>
                <a:gd name="connsiteY11" fmla="*/ 145256 h 319087"/>
                <a:gd name="connsiteX12" fmla="*/ 283368 w 690562"/>
                <a:gd name="connsiteY12" fmla="*/ 157162 h 319087"/>
                <a:gd name="connsiteX13" fmla="*/ 304800 w 690562"/>
                <a:gd name="connsiteY13" fmla="*/ 154817 h 319087"/>
                <a:gd name="connsiteX14" fmla="*/ 361950 w 690562"/>
                <a:gd name="connsiteY14" fmla="*/ 195297 h 319087"/>
                <a:gd name="connsiteX15" fmla="*/ 397668 w 690562"/>
                <a:gd name="connsiteY15" fmla="*/ 214312 h 319087"/>
                <a:gd name="connsiteX16" fmla="*/ 402431 w 690562"/>
                <a:gd name="connsiteY16" fmla="*/ 235744 h 319087"/>
                <a:gd name="connsiteX17" fmla="*/ 400050 w 690562"/>
                <a:gd name="connsiteY17" fmla="*/ 264319 h 319087"/>
                <a:gd name="connsiteX18" fmla="*/ 388143 w 690562"/>
                <a:gd name="connsiteY18" fmla="*/ 290512 h 319087"/>
                <a:gd name="connsiteX19" fmla="*/ 409575 w 690562"/>
                <a:gd name="connsiteY19" fmla="*/ 302419 h 319087"/>
                <a:gd name="connsiteX20" fmla="*/ 419100 w 690562"/>
                <a:gd name="connsiteY20" fmla="*/ 302419 h 319087"/>
                <a:gd name="connsiteX21" fmla="*/ 438150 w 690562"/>
                <a:gd name="connsiteY21" fmla="*/ 290512 h 319087"/>
                <a:gd name="connsiteX22" fmla="*/ 473868 w 690562"/>
                <a:gd name="connsiteY22" fmla="*/ 309562 h 319087"/>
                <a:gd name="connsiteX23" fmla="*/ 507206 w 690562"/>
                <a:gd name="connsiteY23" fmla="*/ 314325 h 319087"/>
                <a:gd name="connsiteX24" fmla="*/ 523875 w 690562"/>
                <a:gd name="connsiteY24" fmla="*/ 319087 h 319087"/>
                <a:gd name="connsiteX25" fmla="*/ 526256 w 690562"/>
                <a:gd name="connsiteY25" fmla="*/ 302419 h 319087"/>
                <a:gd name="connsiteX26" fmla="*/ 535781 w 690562"/>
                <a:gd name="connsiteY26" fmla="*/ 290512 h 319087"/>
                <a:gd name="connsiteX27" fmla="*/ 528637 w 690562"/>
                <a:gd name="connsiteY27" fmla="*/ 261937 h 319087"/>
                <a:gd name="connsiteX28" fmla="*/ 509587 w 690562"/>
                <a:gd name="connsiteY28" fmla="*/ 257175 h 319087"/>
                <a:gd name="connsiteX29" fmla="*/ 490537 w 690562"/>
                <a:gd name="connsiteY29" fmla="*/ 235744 h 319087"/>
                <a:gd name="connsiteX30" fmla="*/ 481012 w 690562"/>
                <a:gd name="connsiteY30" fmla="*/ 202406 h 319087"/>
                <a:gd name="connsiteX31" fmla="*/ 461962 w 690562"/>
                <a:gd name="connsiteY31" fmla="*/ 154781 h 319087"/>
                <a:gd name="connsiteX32" fmla="*/ 457200 w 690562"/>
                <a:gd name="connsiteY32" fmla="*/ 126206 h 319087"/>
                <a:gd name="connsiteX33" fmla="*/ 457200 w 690562"/>
                <a:gd name="connsiteY33" fmla="*/ 111919 h 319087"/>
                <a:gd name="connsiteX34" fmla="*/ 469106 w 690562"/>
                <a:gd name="connsiteY34" fmla="*/ 100012 h 319087"/>
                <a:gd name="connsiteX35" fmla="*/ 476250 w 690562"/>
                <a:gd name="connsiteY35" fmla="*/ 78581 h 319087"/>
                <a:gd name="connsiteX36" fmla="*/ 497681 w 690562"/>
                <a:gd name="connsiteY36" fmla="*/ 73819 h 319087"/>
                <a:gd name="connsiteX37" fmla="*/ 500062 w 690562"/>
                <a:gd name="connsiteY37" fmla="*/ 92869 h 319087"/>
                <a:gd name="connsiteX38" fmla="*/ 495300 w 690562"/>
                <a:gd name="connsiteY38" fmla="*/ 107156 h 319087"/>
                <a:gd name="connsiteX39" fmla="*/ 509587 w 690562"/>
                <a:gd name="connsiteY39" fmla="*/ 116681 h 319087"/>
                <a:gd name="connsiteX40" fmla="*/ 509587 w 690562"/>
                <a:gd name="connsiteY40" fmla="*/ 126206 h 319087"/>
                <a:gd name="connsiteX41" fmla="*/ 504825 w 690562"/>
                <a:gd name="connsiteY41" fmla="*/ 147637 h 319087"/>
                <a:gd name="connsiteX42" fmla="*/ 502443 w 690562"/>
                <a:gd name="connsiteY42" fmla="*/ 154781 h 319087"/>
                <a:gd name="connsiteX43" fmla="*/ 523875 w 690562"/>
                <a:gd name="connsiteY43" fmla="*/ 171450 h 319087"/>
                <a:gd name="connsiteX44" fmla="*/ 531018 w 690562"/>
                <a:gd name="connsiteY44" fmla="*/ 185737 h 319087"/>
                <a:gd name="connsiteX45" fmla="*/ 545306 w 690562"/>
                <a:gd name="connsiteY45" fmla="*/ 190500 h 319087"/>
                <a:gd name="connsiteX46" fmla="*/ 531018 w 690562"/>
                <a:gd name="connsiteY46" fmla="*/ 204787 h 319087"/>
                <a:gd name="connsiteX47" fmla="*/ 528637 w 690562"/>
                <a:gd name="connsiteY47" fmla="*/ 216694 h 319087"/>
                <a:gd name="connsiteX48" fmla="*/ 547687 w 690562"/>
                <a:gd name="connsiteY48" fmla="*/ 235744 h 319087"/>
                <a:gd name="connsiteX49" fmla="*/ 547687 w 690562"/>
                <a:gd name="connsiteY49" fmla="*/ 235744 h 319087"/>
                <a:gd name="connsiteX50" fmla="*/ 581025 w 690562"/>
                <a:gd name="connsiteY50" fmla="*/ 247650 h 319087"/>
                <a:gd name="connsiteX51" fmla="*/ 595312 w 690562"/>
                <a:gd name="connsiteY51" fmla="*/ 242887 h 319087"/>
                <a:gd name="connsiteX52" fmla="*/ 602456 w 690562"/>
                <a:gd name="connsiteY52" fmla="*/ 264319 h 319087"/>
                <a:gd name="connsiteX53" fmla="*/ 602456 w 690562"/>
                <a:gd name="connsiteY53" fmla="*/ 292894 h 319087"/>
                <a:gd name="connsiteX54" fmla="*/ 611981 w 690562"/>
                <a:gd name="connsiteY54" fmla="*/ 297656 h 319087"/>
                <a:gd name="connsiteX55" fmla="*/ 631031 w 690562"/>
                <a:gd name="connsiteY55" fmla="*/ 297656 h 319087"/>
                <a:gd name="connsiteX56" fmla="*/ 650081 w 690562"/>
                <a:gd name="connsiteY56" fmla="*/ 285750 h 319087"/>
                <a:gd name="connsiteX57" fmla="*/ 669131 w 690562"/>
                <a:gd name="connsiteY57" fmla="*/ 278606 h 319087"/>
                <a:gd name="connsiteX58" fmla="*/ 681037 w 690562"/>
                <a:gd name="connsiteY58" fmla="*/ 278606 h 319087"/>
                <a:gd name="connsiteX59" fmla="*/ 690562 w 690562"/>
                <a:gd name="connsiteY59" fmla="*/ 204787 h 319087"/>
                <a:gd name="connsiteX60" fmla="*/ 614362 w 690562"/>
                <a:gd name="connsiteY60" fmla="*/ 228600 h 319087"/>
                <a:gd name="connsiteX61" fmla="*/ 600075 w 690562"/>
                <a:gd name="connsiteY61" fmla="*/ 173831 h 319087"/>
                <a:gd name="connsiteX62" fmla="*/ 583406 w 690562"/>
                <a:gd name="connsiteY62" fmla="*/ 145256 h 319087"/>
                <a:gd name="connsiteX63" fmla="*/ 585787 w 690562"/>
                <a:gd name="connsiteY63" fmla="*/ 121444 h 319087"/>
                <a:gd name="connsiteX64" fmla="*/ 566737 w 690562"/>
                <a:gd name="connsiteY64" fmla="*/ 83344 h 319087"/>
                <a:gd name="connsiteX65" fmla="*/ 561975 w 690562"/>
                <a:gd name="connsiteY65" fmla="*/ 50006 h 319087"/>
                <a:gd name="connsiteX66" fmla="*/ 533400 w 690562"/>
                <a:gd name="connsiteY66" fmla="*/ 0 h 319087"/>
                <a:gd name="connsiteX67" fmla="*/ 411956 w 690562"/>
                <a:gd name="connsiteY67" fmla="*/ 42862 h 319087"/>
                <a:gd name="connsiteX68" fmla="*/ 319087 w 690562"/>
                <a:gd name="connsiteY68" fmla="*/ 71437 h 319087"/>
                <a:gd name="connsiteX69" fmla="*/ 257175 w 690562"/>
                <a:gd name="connsiteY69" fmla="*/ 92869 h 319087"/>
                <a:gd name="connsiteX70" fmla="*/ 147637 w 690562"/>
                <a:gd name="connsiteY70" fmla="*/ 126206 h 319087"/>
                <a:gd name="connsiteX71" fmla="*/ 64293 w 690562"/>
                <a:gd name="connsiteY71" fmla="*/ 157162 h 319087"/>
                <a:gd name="connsiteX72" fmla="*/ 0 w 690562"/>
                <a:gd name="connsiteY72" fmla="*/ 180975 h 319087"/>
                <a:gd name="connsiteX0" fmla="*/ 0 w 690562"/>
                <a:gd name="connsiteY0" fmla="*/ 180975 h 319087"/>
                <a:gd name="connsiteX1" fmla="*/ 40481 w 690562"/>
                <a:gd name="connsiteY1" fmla="*/ 238125 h 319087"/>
                <a:gd name="connsiteX2" fmla="*/ 76200 w 690562"/>
                <a:gd name="connsiteY2" fmla="*/ 207169 h 319087"/>
                <a:gd name="connsiteX3" fmla="*/ 92868 w 690562"/>
                <a:gd name="connsiteY3" fmla="*/ 209550 h 319087"/>
                <a:gd name="connsiteX4" fmla="*/ 104775 w 690562"/>
                <a:gd name="connsiteY4" fmla="*/ 161925 h 319087"/>
                <a:gd name="connsiteX5" fmla="*/ 145256 w 690562"/>
                <a:gd name="connsiteY5" fmla="*/ 169069 h 319087"/>
                <a:gd name="connsiteX6" fmla="*/ 171450 w 690562"/>
                <a:gd name="connsiteY6" fmla="*/ 161925 h 319087"/>
                <a:gd name="connsiteX7" fmla="*/ 192881 w 690562"/>
                <a:gd name="connsiteY7" fmla="*/ 140494 h 319087"/>
                <a:gd name="connsiteX8" fmla="*/ 216693 w 690562"/>
                <a:gd name="connsiteY8" fmla="*/ 119062 h 319087"/>
                <a:gd name="connsiteX9" fmla="*/ 238125 w 690562"/>
                <a:gd name="connsiteY9" fmla="*/ 119062 h 319087"/>
                <a:gd name="connsiteX10" fmla="*/ 259556 w 690562"/>
                <a:gd name="connsiteY10" fmla="*/ 130969 h 319087"/>
                <a:gd name="connsiteX11" fmla="*/ 264318 w 690562"/>
                <a:gd name="connsiteY11" fmla="*/ 145256 h 319087"/>
                <a:gd name="connsiteX12" fmla="*/ 283368 w 690562"/>
                <a:gd name="connsiteY12" fmla="*/ 157162 h 319087"/>
                <a:gd name="connsiteX13" fmla="*/ 304800 w 690562"/>
                <a:gd name="connsiteY13" fmla="*/ 154817 h 319087"/>
                <a:gd name="connsiteX14" fmla="*/ 361950 w 690562"/>
                <a:gd name="connsiteY14" fmla="*/ 195297 h 319087"/>
                <a:gd name="connsiteX15" fmla="*/ 397668 w 690562"/>
                <a:gd name="connsiteY15" fmla="*/ 214312 h 319087"/>
                <a:gd name="connsiteX16" fmla="*/ 402431 w 690562"/>
                <a:gd name="connsiteY16" fmla="*/ 235744 h 319087"/>
                <a:gd name="connsiteX17" fmla="*/ 400050 w 690562"/>
                <a:gd name="connsiteY17" fmla="*/ 264319 h 319087"/>
                <a:gd name="connsiteX18" fmla="*/ 388143 w 690562"/>
                <a:gd name="connsiteY18" fmla="*/ 290512 h 319087"/>
                <a:gd name="connsiteX19" fmla="*/ 409575 w 690562"/>
                <a:gd name="connsiteY19" fmla="*/ 302419 h 319087"/>
                <a:gd name="connsiteX20" fmla="*/ 419100 w 690562"/>
                <a:gd name="connsiteY20" fmla="*/ 302419 h 319087"/>
                <a:gd name="connsiteX21" fmla="*/ 438150 w 690562"/>
                <a:gd name="connsiteY21" fmla="*/ 290512 h 319087"/>
                <a:gd name="connsiteX22" fmla="*/ 473868 w 690562"/>
                <a:gd name="connsiteY22" fmla="*/ 309562 h 319087"/>
                <a:gd name="connsiteX23" fmla="*/ 523875 w 690562"/>
                <a:gd name="connsiteY23" fmla="*/ 319087 h 319087"/>
                <a:gd name="connsiteX24" fmla="*/ 526256 w 690562"/>
                <a:gd name="connsiteY24" fmla="*/ 302419 h 319087"/>
                <a:gd name="connsiteX25" fmla="*/ 535781 w 690562"/>
                <a:gd name="connsiteY25" fmla="*/ 290512 h 319087"/>
                <a:gd name="connsiteX26" fmla="*/ 528637 w 690562"/>
                <a:gd name="connsiteY26" fmla="*/ 261937 h 319087"/>
                <a:gd name="connsiteX27" fmla="*/ 509587 w 690562"/>
                <a:gd name="connsiteY27" fmla="*/ 257175 h 319087"/>
                <a:gd name="connsiteX28" fmla="*/ 490537 w 690562"/>
                <a:gd name="connsiteY28" fmla="*/ 235744 h 319087"/>
                <a:gd name="connsiteX29" fmla="*/ 481012 w 690562"/>
                <a:gd name="connsiteY29" fmla="*/ 202406 h 319087"/>
                <a:gd name="connsiteX30" fmla="*/ 461962 w 690562"/>
                <a:gd name="connsiteY30" fmla="*/ 154781 h 319087"/>
                <a:gd name="connsiteX31" fmla="*/ 457200 w 690562"/>
                <a:gd name="connsiteY31" fmla="*/ 126206 h 319087"/>
                <a:gd name="connsiteX32" fmla="*/ 457200 w 690562"/>
                <a:gd name="connsiteY32" fmla="*/ 111919 h 319087"/>
                <a:gd name="connsiteX33" fmla="*/ 469106 w 690562"/>
                <a:gd name="connsiteY33" fmla="*/ 100012 h 319087"/>
                <a:gd name="connsiteX34" fmla="*/ 476250 w 690562"/>
                <a:gd name="connsiteY34" fmla="*/ 78581 h 319087"/>
                <a:gd name="connsiteX35" fmla="*/ 497681 w 690562"/>
                <a:gd name="connsiteY35" fmla="*/ 73819 h 319087"/>
                <a:gd name="connsiteX36" fmla="*/ 500062 w 690562"/>
                <a:gd name="connsiteY36" fmla="*/ 92869 h 319087"/>
                <a:gd name="connsiteX37" fmla="*/ 495300 w 690562"/>
                <a:gd name="connsiteY37" fmla="*/ 107156 h 319087"/>
                <a:gd name="connsiteX38" fmla="*/ 509587 w 690562"/>
                <a:gd name="connsiteY38" fmla="*/ 116681 h 319087"/>
                <a:gd name="connsiteX39" fmla="*/ 509587 w 690562"/>
                <a:gd name="connsiteY39" fmla="*/ 126206 h 319087"/>
                <a:gd name="connsiteX40" fmla="*/ 504825 w 690562"/>
                <a:gd name="connsiteY40" fmla="*/ 147637 h 319087"/>
                <a:gd name="connsiteX41" fmla="*/ 502443 w 690562"/>
                <a:gd name="connsiteY41" fmla="*/ 154781 h 319087"/>
                <a:gd name="connsiteX42" fmla="*/ 523875 w 690562"/>
                <a:gd name="connsiteY42" fmla="*/ 171450 h 319087"/>
                <a:gd name="connsiteX43" fmla="*/ 531018 w 690562"/>
                <a:gd name="connsiteY43" fmla="*/ 185737 h 319087"/>
                <a:gd name="connsiteX44" fmla="*/ 545306 w 690562"/>
                <a:gd name="connsiteY44" fmla="*/ 190500 h 319087"/>
                <a:gd name="connsiteX45" fmla="*/ 531018 w 690562"/>
                <a:gd name="connsiteY45" fmla="*/ 204787 h 319087"/>
                <a:gd name="connsiteX46" fmla="*/ 528637 w 690562"/>
                <a:gd name="connsiteY46" fmla="*/ 216694 h 319087"/>
                <a:gd name="connsiteX47" fmla="*/ 547687 w 690562"/>
                <a:gd name="connsiteY47" fmla="*/ 235744 h 319087"/>
                <a:gd name="connsiteX48" fmla="*/ 547687 w 690562"/>
                <a:gd name="connsiteY48" fmla="*/ 235744 h 319087"/>
                <a:gd name="connsiteX49" fmla="*/ 581025 w 690562"/>
                <a:gd name="connsiteY49" fmla="*/ 247650 h 319087"/>
                <a:gd name="connsiteX50" fmla="*/ 595312 w 690562"/>
                <a:gd name="connsiteY50" fmla="*/ 242887 h 319087"/>
                <a:gd name="connsiteX51" fmla="*/ 602456 w 690562"/>
                <a:gd name="connsiteY51" fmla="*/ 264319 h 319087"/>
                <a:gd name="connsiteX52" fmla="*/ 602456 w 690562"/>
                <a:gd name="connsiteY52" fmla="*/ 292894 h 319087"/>
                <a:gd name="connsiteX53" fmla="*/ 611981 w 690562"/>
                <a:gd name="connsiteY53" fmla="*/ 297656 h 319087"/>
                <a:gd name="connsiteX54" fmla="*/ 631031 w 690562"/>
                <a:gd name="connsiteY54" fmla="*/ 297656 h 319087"/>
                <a:gd name="connsiteX55" fmla="*/ 650081 w 690562"/>
                <a:gd name="connsiteY55" fmla="*/ 285750 h 319087"/>
                <a:gd name="connsiteX56" fmla="*/ 669131 w 690562"/>
                <a:gd name="connsiteY56" fmla="*/ 278606 h 319087"/>
                <a:gd name="connsiteX57" fmla="*/ 681037 w 690562"/>
                <a:gd name="connsiteY57" fmla="*/ 278606 h 319087"/>
                <a:gd name="connsiteX58" fmla="*/ 690562 w 690562"/>
                <a:gd name="connsiteY58" fmla="*/ 204787 h 319087"/>
                <a:gd name="connsiteX59" fmla="*/ 614362 w 690562"/>
                <a:gd name="connsiteY59" fmla="*/ 228600 h 319087"/>
                <a:gd name="connsiteX60" fmla="*/ 600075 w 690562"/>
                <a:gd name="connsiteY60" fmla="*/ 173831 h 319087"/>
                <a:gd name="connsiteX61" fmla="*/ 583406 w 690562"/>
                <a:gd name="connsiteY61" fmla="*/ 145256 h 319087"/>
                <a:gd name="connsiteX62" fmla="*/ 585787 w 690562"/>
                <a:gd name="connsiteY62" fmla="*/ 121444 h 319087"/>
                <a:gd name="connsiteX63" fmla="*/ 566737 w 690562"/>
                <a:gd name="connsiteY63" fmla="*/ 83344 h 319087"/>
                <a:gd name="connsiteX64" fmla="*/ 561975 w 690562"/>
                <a:gd name="connsiteY64" fmla="*/ 50006 h 319087"/>
                <a:gd name="connsiteX65" fmla="*/ 533400 w 690562"/>
                <a:gd name="connsiteY65" fmla="*/ 0 h 319087"/>
                <a:gd name="connsiteX66" fmla="*/ 411956 w 690562"/>
                <a:gd name="connsiteY66" fmla="*/ 42862 h 319087"/>
                <a:gd name="connsiteX67" fmla="*/ 319087 w 690562"/>
                <a:gd name="connsiteY67" fmla="*/ 71437 h 319087"/>
                <a:gd name="connsiteX68" fmla="*/ 257175 w 690562"/>
                <a:gd name="connsiteY68" fmla="*/ 92869 h 319087"/>
                <a:gd name="connsiteX69" fmla="*/ 147637 w 690562"/>
                <a:gd name="connsiteY69" fmla="*/ 126206 h 319087"/>
                <a:gd name="connsiteX70" fmla="*/ 64293 w 690562"/>
                <a:gd name="connsiteY70" fmla="*/ 157162 h 319087"/>
                <a:gd name="connsiteX71" fmla="*/ 0 w 690562"/>
                <a:gd name="connsiteY71" fmla="*/ 180975 h 319087"/>
                <a:gd name="connsiteX0" fmla="*/ 0 w 690562"/>
                <a:gd name="connsiteY0" fmla="*/ 180975 h 333493"/>
                <a:gd name="connsiteX1" fmla="*/ 40481 w 690562"/>
                <a:gd name="connsiteY1" fmla="*/ 238125 h 333493"/>
                <a:gd name="connsiteX2" fmla="*/ 76200 w 690562"/>
                <a:gd name="connsiteY2" fmla="*/ 207169 h 333493"/>
                <a:gd name="connsiteX3" fmla="*/ 92868 w 690562"/>
                <a:gd name="connsiteY3" fmla="*/ 209550 h 333493"/>
                <a:gd name="connsiteX4" fmla="*/ 104775 w 690562"/>
                <a:gd name="connsiteY4" fmla="*/ 161925 h 333493"/>
                <a:gd name="connsiteX5" fmla="*/ 145256 w 690562"/>
                <a:gd name="connsiteY5" fmla="*/ 169069 h 333493"/>
                <a:gd name="connsiteX6" fmla="*/ 171450 w 690562"/>
                <a:gd name="connsiteY6" fmla="*/ 161925 h 333493"/>
                <a:gd name="connsiteX7" fmla="*/ 192881 w 690562"/>
                <a:gd name="connsiteY7" fmla="*/ 140494 h 333493"/>
                <a:gd name="connsiteX8" fmla="*/ 216693 w 690562"/>
                <a:gd name="connsiteY8" fmla="*/ 119062 h 333493"/>
                <a:gd name="connsiteX9" fmla="*/ 238125 w 690562"/>
                <a:gd name="connsiteY9" fmla="*/ 119062 h 333493"/>
                <a:gd name="connsiteX10" fmla="*/ 259556 w 690562"/>
                <a:gd name="connsiteY10" fmla="*/ 130969 h 333493"/>
                <a:gd name="connsiteX11" fmla="*/ 264318 w 690562"/>
                <a:gd name="connsiteY11" fmla="*/ 145256 h 333493"/>
                <a:gd name="connsiteX12" fmla="*/ 283368 w 690562"/>
                <a:gd name="connsiteY12" fmla="*/ 157162 h 333493"/>
                <a:gd name="connsiteX13" fmla="*/ 304800 w 690562"/>
                <a:gd name="connsiteY13" fmla="*/ 154817 h 333493"/>
                <a:gd name="connsiteX14" fmla="*/ 361950 w 690562"/>
                <a:gd name="connsiteY14" fmla="*/ 195297 h 333493"/>
                <a:gd name="connsiteX15" fmla="*/ 397668 w 690562"/>
                <a:gd name="connsiteY15" fmla="*/ 214312 h 333493"/>
                <a:gd name="connsiteX16" fmla="*/ 402431 w 690562"/>
                <a:gd name="connsiteY16" fmla="*/ 235744 h 333493"/>
                <a:gd name="connsiteX17" fmla="*/ 400050 w 690562"/>
                <a:gd name="connsiteY17" fmla="*/ 264319 h 333493"/>
                <a:gd name="connsiteX18" fmla="*/ 388143 w 690562"/>
                <a:gd name="connsiteY18" fmla="*/ 290512 h 333493"/>
                <a:gd name="connsiteX19" fmla="*/ 409575 w 690562"/>
                <a:gd name="connsiteY19" fmla="*/ 302419 h 333493"/>
                <a:gd name="connsiteX20" fmla="*/ 419100 w 690562"/>
                <a:gd name="connsiteY20" fmla="*/ 302419 h 333493"/>
                <a:gd name="connsiteX21" fmla="*/ 438150 w 690562"/>
                <a:gd name="connsiteY21" fmla="*/ 290512 h 333493"/>
                <a:gd name="connsiteX22" fmla="*/ 473868 w 690562"/>
                <a:gd name="connsiteY22" fmla="*/ 333493 h 333493"/>
                <a:gd name="connsiteX23" fmla="*/ 523875 w 690562"/>
                <a:gd name="connsiteY23" fmla="*/ 319087 h 333493"/>
                <a:gd name="connsiteX24" fmla="*/ 526256 w 690562"/>
                <a:gd name="connsiteY24" fmla="*/ 302419 h 333493"/>
                <a:gd name="connsiteX25" fmla="*/ 535781 w 690562"/>
                <a:gd name="connsiteY25" fmla="*/ 290512 h 333493"/>
                <a:gd name="connsiteX26" fmla="*/ 528637 w 690562"/>
                <a:gd name="connsiteY26" fmla="*/ 261937 h 333493"/>
                <a:gd name="connsiteX27" fmla="*/ 509587 w 690562"/>
                <a:gd name="connsiteY27" fmla="*/ 257175 h 333493"/>
                <a:gd name="connsiteX28" fmla="*/ 490537 w 690562"/>
                <a:gd name="connsiteY28" fmla="*/ 235744 h 333493"/>
                <a:gd name="connsiteX29" fmla="*/ 481012 w 690562"/>
                <a:gd name="connsiteY29" fmla="*/ 202406 h 333493"/>
                <a:gd name="connsiteX30" fmla="*/ 461962 w 690562"/>
                <a:gd name="connsiteY30" fmla="*/ 154781 h 333493"/>
                <a:gd name="connsiteX31" fmla="*/ 457200 w 690562"/>
                <a:gd name="connsiteY31" fmla="*/ 126206 h 333493"/>
                <a:gd name="connsiteX32" fmla="*/ 457200 w 690562"/>
                <a:gd name="connsiteY32" fmla="*/ 111919 h 333493"/>
                <a:gd name="connsiteX33" fmla="*/ 469106 w 690562"/>
                <a:gd name="connsiteY33" fmla="*/ 100012 h 333493"/>
                <a:gd name="connsiteX34" fmla="*/ 476250 w 690562"/>
                <a:gd name="connsiteY34" fmla="*/ 78581 h 333493"/>
                <a:gd name="connsiteX35" fmla="*/ 497681 w 690562"/>
                <a:gd name="connsiteY35" fmla="*/ 73819 h 333493"/>
                <a:gd name="connsiteX36" fmla="*/ 500062 w 690562"/>
                <a:gd name="connsiteY36" fmla="*/ 92869 h 333493"/>
                <a:gd name="connsiteX37" fmla="*/ 495300 w 690562"/>
                <a:gd name="connsiteY37" fmla="*/ 107156 h 333493"/>
                <a:gd name="connsiteX38" fmla="*/ 509587 w 690562"/>
                <a:gd name="connsiteY38" fmla="*/ 116681 h 333493"/>
                <a:gd name="connsiteX39" fmla="*/ 509587 w 690562"/>
                <a:gd name="connsiteY39" fmla="*/ 126206 h 333493"/>
                <a:gd name="connsiteX40" fmla="*/ 504825 w 690562"/>
                <a:gd name="connsiteY40" fmla="*/ 147637 h 333493"/>
                <a:gd name="connsiteX41" fmla="*/ 502443 w 690562"/>
                <a:gd name="connsiteY41" fmla="*/ 154781 h 333493"/>
                <a:gd name="connsiteX42" fmla="*/ 523875 w 690562"/>
                <a:gd name="connsiteY42" fmla="*/ 171450 h 333493"/>
                <a:gd name="connsiteX43" fmla="*/ 531018 w 690562"/>
                <a:gd name="connsiteY43" fmla="*/ 185737 h 333493"/>
                <a:gd name="connsiteX44" fmla="*/ 545306 w 690562"/>
                <a:gd name="connsiteY44" fmla="*/ 190500 h 333493"/>
                <a:gd name="connsiteX45" fmla="*/ 531018 w 690562"/>
                <a:gd name="connsiteY45" fmla="*/ 204787 h 333493"/>
                <a:gd name="connsiteX46" fmla="*/ 528637 w 690562"/>
                <a:gd name="connsiteY46" fmla="*/ 216694 h 333493"/>
                <a:gd name="connsiteX47" fmla="*/ 547687 w 690562"/>
                <a:gd name="connsiteY47" fmla="*/ 235744 h 333493"/>
                <a:gd name="connsiteX48" fmla="*/ 547687 w 690562"/>
                <a:gd name="connsiteY48" fmla="*/ 235744 h 333493"/>
                <a:gd name="connsiteX49" fmla="*/ 581025 w 690562"/>
                <a:gd name="connsiteY49" fmla="*/ 247650 h 333493"/>
                <a:gd name="connsiteX50" fmla="*/ 595312 w 690562"/>
                <a:gd name="connsiteY50" fmla="*/ 242887 h 333493"/>
                <a:gd name="connsiteX51" fmla="*/ 602456 w 690562"/>
                <a:gd name="connsiteY51" fmla="*/ 264319 h 333493"/>
                <a:gd name="connsiteX52" fmla="*/ 602456 w 690562"/>
                <a:gd name="connsiteY52" fmla="*/ 292894 h 333493"/>
                <a:gd name="connsiteX53" fmla="*/ 611981 w 690562"/>
                <a:gd name="connsiteY53" fmla="*/ 297656 h 333493"/>
                <a:gd name="connsiteX54" fmla="*/ 631031 w 690562"/>
                <a:gd name="connsiteY54" fmla="*/ 297656 h 333493"/>
                <a:gd name="connsiteX55" fmla="*/ 650081 w 690562"/>
                <a:gd name="connsiteY55" fmla="*/ 285750 h 333493"/>
                <a:gd name="connsiteX56" fmla="*/ 669131 w 690562"/>
                <a:gd name="connsiteY56" fmla="*/ 278606 h 333493"/>
                <a:gd name="connsiteX57" fmla="*/ 681037 w 690562"/>
                <a:gd name="connsiteY57" fmla="*/ 278606 h 333493"/>
                <a:gd name="connsiteX58" fmla="*/ 690562 w 690562"/>
                <a:gd name="connsiteY58" fmla="*/ 204787 h 333493"/>
                <a:gd name="connsiteX59" fmla="*/ 614362 w 690562"/>
                <a:gd name="connsiteY59" fmla="*/ 228600 h 333493"/>
                <a:gd name="connsiteX60" fmla="*/ 600075 w 690562"/>
                <a:gd name="connsiteY60" fmla="*/ 173831 h 333493"/>
                <a:gd name="connsiteX61" fmla="*/ 583406 w 690562"/>
                <a:gd name="connsiteY61" fmla="*/ 145256 h 333493"/>
                <a:gd name="connsiteX62" fmla="*/ 585787 w 690562"/>
                <a:gd name="connsiteY62" fmla="*/ 121444 h 333493"/>
                <a:gd name="connsiteX63" fmla="*/ 566737 w 690562"/>
                <a:gd name="connsiteY63" fmla="*/ 83344 h 333493"/>
                <a:gd name="connsiteX64" fmla="*/ 561975 w 690562"/>
                <a:gd name="connsiteY64" fmla="*/ 50006 h 333493"/>
                <a:gd name="connsiteX65" fmla="*/ 533400 w 690562"/>
                <a:gd name="connsiteY65" fmla="*/ 0 h 333493"/>
                <a:gd name="connsiteX66" fmla="*/ 411956 w 690562"/>
                <a:gd name="connsiteY66" fmla="*/ 42862 h 333493"/>
                <a:gd name="connsiteX67" fmla="*/ 319087 w 690562"/>
                <a:gd name="connsiteY67" fmla="*/ 71437 h 333493"/>
                <a:gd name="connsiteX68" fmla="*/ 257175 w 690562"/>
                <a:gd name="connsiteY68" fmla="*/ 92869 h 333493"/>
                <a:gd name="connsiteX69" fmla="*/ 147637 w 690562"/>
                <a:gd name="connsiteY69" fmla="*/ 126206 h 333493"/>
                <a:gd name="connsiteX70" fmla="*/ 64293 w 690562"/>
                <a:gd name="connsiteY70" fmla="*/ 157162 h 333493"/>
                <a:gd name="connsiteX71" fmla="*/ 0 w 690562"/>
                <a:gd name="connsiteY71" fmla="*/ 180975 h 333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690562" h="333493">
                  <a:moveTo>
                    <a:pt x="0" y="180975"/>
                  </a:moveTo>
                  <a:lnTo>
                    <a:pt x="40481" y="238125"/>
                  </a:lnTo>
                  <a:lnTo>
                    <a:pt x="76200" y="207169"/>
                  </a:lnTo>
                  <a:lnTo>
                    <a:pt x="92868" y="209550"/>
                  </a:lnTo>
                  <a:lnTo>
                    <a:pt x="104775" y="161925"/>
                  </a:lnTo>
                  <a:lnTo>
                    <a:pt x="145256" y="169069"/>
                  </a:lnTo>
                  <a:lnTo>
                    <a:pt x="171450" y="161925"/>
                  </a:lnTo>
                  <a:lnTo>
                    <a:pt x="192881" y="140494"/>
                  </a:lnTo>
                  <a:lnTo>
                    <a:pt x="216693" y="119062"/>
                  </a:lnTo>
                  <a:lnTo>
                    <a:pt x="238125" y="119062"/>
                  </a:lnTo>
                  <a:lnTo>
                    <a:pt x="259556" y="130969"/>
                  </a:lnTo>
                  <a:lnTo>
                    <a:pt x="264318" y="145256"/>
                  </a:lnTo>
                  <a:lnTo>
                    <a:pt x="283368" y="157162"/>
                  </a:lnTo>
                  <a:lnTo>
                    <a:pt x="304800" y="154817"/>
                  </a:lnTo>
                  <a:lnTo>
                    <a:pt x="361950" y="195297"/>
                  </a:lnTo>
                  <a:lnTo>
                    <a:pt x="397668" y="214312"/>
                  </a:lnTo>
                  <a:lnTo>
                    <a:pt x="402431" y="235744"/>
                  </a:lnTo>
                  <a:lnTo>
                    <a:pt x="400050" y="264319"/>
                  </a:lnTo>
                  <a:lnTo>
                    <a:pt x="388143" y="290512"/>
                  </a:lnTo>
                  <a:lnTo>
                    <a:pt x="409575" y="302419"/>
                  </a:lnTo>
                  <a:lnTo>
                    <a:pt x="419100" y="302419"/>
                  </a:lnTo>
                  <a:lnTo>
                    <a:pt x="438150" y="290512"/>
                  </a:lnTo>
                  <a:lnTo>
                    <a:pt x="473868" y="333493"/>
                  </a:lnTo>
                  <a:lnTo>
                    <a:pt x="523875" y="319087"/>
                  </a:lnTo>
                  <a:lnTo>
                    <a:pt x="526256" y="302419"/>
                  </a:lnTo>
                  <a:lnTo>
                    <a:pt x="535781" y="290512"/>
                  </a:lnTo>
                  <a:lnTo>
                    <a:pt x="528637" y="261937"/>
                  </a:lnTo>
                  <a:lnTo>
                    <a:pt x="509587" y="257175"/>
                  </a:lnTo>
                  <a:lnTo>
                    <a:pt x="490537" y="235744"/>
                  </a:lnTo>
                  <a:lnTo>
                    <a:pt x="481012" y="202406"/>
                  </a:lnTo>
                  <a:lnTo>
                    <a:pt x="461962" y="154781"/>
                  </a:lnTo>
                  <a:lnTo>
                    <a:pt x="457200" y="126206"/>
                  </a:lnTo>
                  <a:lnTo>
                    <a:pt x="457200" y="111919"/>
                  </a:lnTo>
                  <a:lnTo>
                    <a:pt x="469106" y="100012"/>
                  </a:lnTo>
                  <a:lnTo>
                    <a:pt x="476250" y="78581"/>
                  </a:lnTo>
                  <a:lnTo>
                    <a:pt x="497681" y="73819"/>
                  </a:lnTo>
                  <a:lnTo>
                    <a:pt x="500062" y="92869"/>
                  </a:lnTo>
                  <a:lnTo>
                    <a:pt x="495300" y="107156"/>
                  </a:lnTo>
                  <a:lnTo>
                    <a:pt x="509587" y="116681"/>
                  </a:lnTo>
                  <a:lnTo>
                    <a:pt x="509587" y="126206"/>
                  </a:lnTo>
                  <a:lnTo>
                    <a:pt x="504825" y="147637"/>
                  </a:lnTo>
                  <a:lnTo>
                    <a:pt x="502443" y="154781"/>
                  </a:lnTo>
                  <a:lnTo>
                    <a:pt x="523875" y="171450"/>
                  </a:lnTo>
                  <a:lnTo>
                    <a:pt x="531018" y="185737"/>
                  </a:lnTo>
                  <a:lnTo>
                    <a:pt x="545306" y="190500"/>
                  </a:lnTo>
                  <a:lnTo>
                    <a:pt x="531018" y="204787"/>
                  </a:lnTo>
                  <a:lnTo>
                    <a:pt x="528637" y="216694"/>
                  </a:lnTo>
                  <a:lnTo>
                    <a:pt x="547687" y="235744"/>
                  </a:lnTo>
                  <a:lnTo>
                    <a:pt x="547687" y="235744"/>
                  </a:lnTo>
                  <a:lnTo>
                    <a:pt x="581025" y="247650"/>
                  </a:lnTo>
                  <a:lnTo>
                    <a:pt x="595312" y="242887"/>
                  </a:lnTo>
                  <a:lnTo>
                    <a:pt x="602456" y="264319"/>
                  </a:lnTo>
                  <a:lnTo>
                    <a:pt x="602456" y="292894"/>
                  </a:lnTo>
                  <a:lnTo>
                    <a:pt x="611981" y="297656"/>
                  </a:lnTo>
                  <a:lnTo>
                    <a:pt x="631031" y="297656"/>
                  </a:lnTo>
                  <a:lnTo>
                    <a:pt x="650081" y="285750"/>
                  </a:lnTo>
                  <a:lnTo>
                    <a:pt x="669131" y="278606"/>
                  </a:lnTo>
                  <a:lnTo>
                    <a:pt x="681037" y="278606"/>
                  </a:lnTo>
                  <a:lnTo>
                    <a:pt x="690562" y="204787"/>
                  </a:lnTo>
                  <a:lnTo>
                    <a:pt x="614362" y="228600"/>
                  </a:lnTo>
                  <a:lnTo>
                    <a:pt x="600075" y="173831"/>
                  </a:lnTo>
                  <a:lnTo>
                    <a:pt x="583406" y="145256"/>
                  </a:lnTo>
                  <a:lnTo>
                    <a:pt x="585787" y="121444"/>
                  </a:lnTo>
                  <a:lnTo>
                    <a:pt x="566737" y="83344"/>
                  </a:lnTo>
                  <a:lnTo>
                    <a:pt x="561975" y="50006"/>
                  </a:lnTo>
                  <a:lnTo>
                    <a:pt x="533400" y="0"/>
                  </a:lnTo>
                  <a:lnTo>
                    <a:pt x="411956" y="42862"/>
                  </a:lnTo>
                  <a:lnTo>
                    <a:pt x="319087" y="71437"/>
                  </a:lnTo>
                  <a:lnTo>
                    <a:pt x="257175" y="92869"/>
                  </a:lnTo>
                  <a:lnTo>
                    <a:pt x="147637" y="126206"/>
                  </a:lnTo>
                  <a:lnTo>
                    <a:pt x="64293" y="157162"/>
                  </a:lnTo>
                  <a:lnTo>
                    <a:pt x="0" y="180975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endParaRPr lang="en-GB">
                <a:solidFill>
                  <a:srgbClr val="010101"/>
                </a:solidFill>
                <a:ea typeface="ＭＳ Ｐゴシック" charset="-128"/>
              </a:endParaRPr>
            </a:p>
          </p:txBody>
        </p:sp>
        <p:sp>
          <p:nvSpPr>
            <p:cNvPr id="48" name="Freeform 49">
              <a:extLst>
                <a:ext uri="{FF2B5EF4-FFF2-40B4-BE49-F238E27FC236}">
                  <a16:creationId xmlns:a16="http://schemas.microsoft.com/office/drawing/2014/main" id="{7C5606BD-4086-467C-B561-DF7DBB500456}"/>
                </a:ext>
              </a:extLst>
            </p:cNvPr>
            <p:cNvSpPr/>
            <p:nvPr/>
          </p:nvSpPr>
          <p:spPr>
            <a:xfrm>
              <a:off x="7232820" y="1678416"/>
              <a:ext cx="1185497" cy="864078"/>
            </a:xfrm>
            <a:custGeom>
              <a:avLst/>
              <a:gdLst>
                <a:gd name="connsiteX0" fmla="*/ 0 w 895350"/>
                <a:gd name="connsiteY0" fmla="*/ 230981 h 647700"/>
                <a:gd name="connsiteX1" fmla="*/ 69056 w 895350"/>
                <a:gd name="connsiteY1" fmla="*/ 461962 h 647700"/>
                <a:gd name="connsiteX2" fmla="*/ 128587 w 895350"/>
                <a:gd name="connsiteY2" fmla="*/ 647700 h 647700"/>
                <a:gd name="connsiteX3" fmla="*/ 461962 w 895350"/>
                <a:gd name="connsiteY3" fmla="*/ 554831 h 647700"/>
                <a:gd name="connsiteX4" fmla="*/ 840581 w 895350"/>
                <a:gd name="connsiteY4" fmla="*/ 426244 h 647700"/>
                <a:gd name="connsiteX5" fmla="*/ 859631 w 895350"/>
                <a:gd name="connsiteY5" fmla="*/ 354806 h 647700"/>
                <a:gd name="connsiteX6" fmla="*/ 895350 w 895350"/>
                <a:gd name="connsiteY6" fmla="*/ 321469 h 647700"/>
                <a:gd name="connsiteX7" fmla="*/ 885825 w 895350"/>
                <a:gd name="connsiteY7" fmla="*/ 273844 h 647700"/>
                <a:gd name="connsiteX8" fmla="*/ 819150 w 895350"/>
                <a:gd name="connsiteY8" fmla="*/ 257175 h 647700"/>
                <a:gd name="connsiteX9" fmla="*/ 819150 w 895350"/>
                <a:gd name="connsiteY9" fmla="*/ 223837 h 647700"/>
                <a:gd name="connsiteX10" fmla="*/ 804862 w 895350"/>
                <a:gd name="connsiteY10" fmla="*/ 188119 h 647700"/>
                <a:gd name="connsiteX11" fmla="*/ 816769 w 895350"/>
                <a:gd name="connsiteY11" fmla="*/ 80962 h 647700"/>
                <a:gd name="connsiteX12" fmla="*/ 781050 w 895350"/>
                <a:gd name="connsiteY12" fmla="*/ 40481 h 647700"/>
                <a:gd name="connsiteX13" fmla="*/ 733425 w 895350"/>
                <a:gd name="connsiteY13" fmla="*/ 9525 h 647700"/>
                <a:gd name="connsiteX14" fmla="*/ 702469 w 895350"/>
                <a:gd name="connsiteY14" fmla="*/ 0 h 647700"/>
                <a:gd name="connsiteX15" fmla="*/ 397669 w 895350"/>
                <a:gd name="connsiteY15" fmla="*/ 95250 h 647700"/>
                <a:gd name="connsiteX16" fmla="*/ 50006 w 895350"/>
                <a:gd name="connsiteY16" fmla="*/ 200025 h 647700"/>
                <a:gd name="connsiteX17" fmla="*/ 40481 w 895350"/>
                <a:gd name="connsiteY17" fmla="*/ 195262 h 647700"/>
                <a:gd name="connsiteX18" fmla="*/ 0 w 895350"/>
                <a:gd name="connsiteY18" fmla="*/ 230981 h 647700"/>
                <a:gd name="connsiteX0" fmla="*/ 0 w 895350"/>
                <a:gd name="connsiteY0" fmla="*/ 230981 h 647700"/>
                <a:gd name="connsiteX1" fmla="*/ 69056 w 895350"/>
                <a:gd name="connsiteY1" fmla="*/ 461962 h 647700"/>
                <a:gd name="connsiteX2" fmla="*/ 128587 w 895350"/>
                <a:gd name="connsiteY2" fmla="*/ 647700 h 647700"/>
                <a:gd name="connsiteX3" fmla="*/ 461962 w 895350"/>
                <a:gd name="connsiteY3" fmla="*/ 554831 h 647700"/>
                <a:gd name="connsiteX4" fmla="*/ 840581 w 895350"/>
                <a:gd name="connsiteY4" fmla="*/ 426244 h 647700"/>
                <a:gd name="connsiteX5" fmla="*/ 859631 w 895350"/>
                <a:gd name="connsiteY5" fmla="*/ 354806 h 647700"/>
                <a:gd name="connsiteX6" fmla="*/ 895350 w 895350"/>
                <a:gd name="connsiteY6" fmla="*/ 321469 h 647700"/>
                <a:gd name="connsiteX7" fmla="*/ 885825 w 895350"/>
                <a:gd name="connsiteY7" fmla="*/ 273844 h 647700"/>
                <a:gd name="connsiteX8" fmla="*/ 819150 w 895350"/>
                <a:gd name="connsiteY8" fmla="*/ 257175 h 647700"/>
                <a:gd name="connsiteX9" fmla="*/ 819150 w 895350"/>
                <a:gd name="connsiteY9" fmla="*/ 223837 h 647700"/>
                <a:gd name="connsiteX10" fmla="*/ 804862 w 895350"/>
                <a:gd name="connsiteY10" fmla="*/ 188119 h 647700"/>
                <a:gd name="connsiteX11" fmla="*/ 816769 w 895350"/>
                <a:gd name="connsiteY11" fmla="*/ 80962 h 647700"/>
                <a:gd name="connsiteX12" fmla="*/ 781050 w 895350"/>
                <a:gd name="connsiteY12" fmla="*/ 40481 h 647700"/>
                <a:gd name="connsiteX13" fmla="*/ 733425 w 895350"/>
                <a:gd name="connsiteY13" fmla="*/ 9525 h 647700"/>
                <a:gd name="connsiteX14" fmla="*/ 702469 w 895350"/>
                <a:gd name="connsiteY14" fmla="*/ 0 h 647700"/>
                <a:gd name="connsiteX15" fmla="*/ 397669 w 895350"/>
                <a:gd name="connsiteY15" fmla="*/ 95250 h 647700"/>
                <a:gd name="connsiteX16" fmla="*/ 64293 w 895350"/>
                <a:gd name="connsiteY16" fmla="*/ 188118 h 647700"/>
                <a:gd name="connsiteX17" fmla="*/ 40481 w 895350"/>
                <a:gd name="connsiteY17" fmla="*/ 195262 h 647700"/>
                <a:gd name="connsiteX18" fmla="*/ 0 w 895350"/>
                <a:gd name="connsiteY18" fmla="*/ 230981 h 647700"/>
                <a:gd name="connsiteX0" fmla="*/ 0 w 902493"/>
                <a:gd name="connsiteY0" fmla="*/ 245268 h 647700"/>
                <a:gd name="connsiteX1" fmla="*/ 76199 w 902493"/>
                <a:gd name="connsiteY1" fmla="*/ 461962 h 647700"/>
                <a:gd name="connsiteX2" fmla="*/ 135730 w 902493"/>
                <a:gd name="connsiteY2" fmla="*/ 647700 h 647700"/>
                <a:gd name="connsiteX3" fmla="*/ 469105 w 902493"/>
                <a:gd name="connsiteY3" fmla="*/ 554831 h 647700"/>
                <a:gd name="connsiteX4" fmla="*/ 847724 w 902493"/>
                <a:gd name="connsiteY4" fmla="*/ 426244 h 647700"/>
                <a:gd name="connsiteX5" fmla="*/ 866774 w 902493"/>
                <a:gd name="connsiteY5" fmla="*/ 354806 h 647700"/>
                <a:gd name="connsiteX6" fmla="*/ 902493 w 902493"/>
                <a:gd name="connsiteY6" fmla="*/ 321469 h 647700"/>
                <a:gd name="connsiteX7" fmla="*/ 892968 w 902493"/>
                <a:gd name="connsiteY7" fmla="*/ 273844 h 647700"/>
                <a:gd name="connsiteX8" fmla="*/ 826293 w 902493"/>
                <a:gd name="connsiteY8" fmla="*/ 257175 h 647700"/>
                <a:gd name="connsiteX9" fmla="*/ 826293 w 902493"/>
                <a:gd name="connsiteY9" fmla="*/ 223837 h 647700"/>
                <a:gd name="connsiteX10" fmla="*/ 812005 w 902493"/>
                <a:gd name="connsiteY10" fmla="*/ 188119 h 647700"/>
                <a:gd name="connsiteX11" fmla="*/ 823912 w 902493"/>
                <a:gd name="connsiteY11" fmla="*/ 80962 h 647700"/>
                <a:gd name="connsiteX12" fmla="*/ 788193 w 902493"/>
                <a:gd name="connsiteY12" fmla="*/ 40481 h 647700"/>
                <a:gd name="connsiteX13" fmla="*/ 740568 w 902493"/>
                <a:gd name="connsiteY13" fmla="*/ 9525 h 647700"/>
                <a:gd name="connsiteX14" fmla="*/ 709612 w 902493"/>
                <a:gd name="connsiteY14" fmla="*/ 0 h 647700"/>
                <a:gd name="connsiteX15" fmla="*/ 404812 w 902493"/>
                <a:gd name="connsiteY15" fmla="*/ 95250 h 647700"/>
                <a:gd name="connsiteX16" fmla="*/ 71436 w 902493"/>
                <a:gd name="connsiteY16" fmla="*/ 188118 h 647700"/>
                <a:gd name="connsiteX17" fmla="*/ 47624 w 902493"/>
                <a:gd name="connsiteY17" fmla="*/ 195262 h 647700"/>
                <a:gd name="connsiteX18" fmla="*/ 0 w 902493"/>
                <a:gd name="connsiteY18" fmla="*/ 245268 h 647700"/>
                <a:gd name="connsiteX0" fmla="*/ 0 w 902493"/>
                <a:gd name="connsiteY0" fmla="*/ 245268 h 647700"/>
                <a:gd name="connsiteX1" fmla="*/ 135730 w 902493"/>
                <a:gd name="connsiteY1" fmla="*/ 647700 h 647700"/>
                <a:gd name="connsiteX2" fmla="*/ 469105 w 902493"/>
                <a:gd name="connsiteY2" fmla="*/ 554831 h 647700"/>
                <a:gd name="connsiteX3" fmla="*/ 847724 w 902493"/>
                <a:gd name="connsiteY3" fmla="*/ 426244 h 647700"/>
                <a:gd name="connsiteX4" fmla="*/ 866774 w 902493"/>
                <a:gd name="connsiteY4" fmla="*/ 354806 h 647700"/>
                <a:gd name="connsiteX5" fmla="*/ 902493 w 902493"/>
                <a:gd name="connsiteY5" fmla="*/ 321469 h 647700"/>
                <a:gd name="connsiteX6" fmla="*/ 892968 w 902493"/>
                <a:gd name="connsiteY6" fmla="*/ 273844 h 647700"/>
                <a:gd name="connsiteX7" fmla="*/ 826293 w 902493"/>
                <a:gd name="connsiteY7" fmla="*/ 257175 h 647700"/>
                <a:gd name="connsiteX8" fmla="*/ 826293 w 902493"/>
                <a:gd name="connsiteY8" fmla="*/ 223837 h 647700"/>
                <a:gd name="connsiteX9" fmla="*/ 812005 w 902493"/>
                <a:gd name="connsiteY9" fmla="*/ 188119 h 647700"/>
                <a:gd name="connsiteX10" fmla="*/ 823912 w 902493"/>
                <a:gd name="connsiteY10" fmla="*/ 80962 h 647700"/>
                <a:gd name="connsiteX11" fmla="*/ 788193 w 902493"/>
                <a:gd name="connsiteY11" fmla="*/ 40481 h 647700"/>
                <a:gd name="connsiteX12" fmla="*/ 740568 w 902493"/>
                <a:gd name="connsiteY12" fmla="*/ 9525 h 647700"/>
                <a:gd name="connsiteX13" fmla="*/ 709612 w 902493"/>
                <a:gd name="connsiteY13" fmla="*/ 0 h 647700"/>
                <a:gd name="connsiteX14" fmla="*/ 404812 w 902493"/>
                <a:gd name="connsiteY14" fmla="*/ 95250 h 647700"/>
                <a:gd name="connsiteX15" fmla="*/ 71436 w 902493"/>
                <a:gd name="connsiteY15" fmla="*/ 188118 h 647700"/>
                <a:gd name="connsiteX16" fmla="*/ 47624 w 902493"/>
                <a:gd name="connsiteY16" fmla="*/ 195262 h 647700"/>
                <a:gd name="connsiteX17" fmla="*/ 0 w 902493"/>
                <a:gd name="connsiteY17" fmla="*/ 245268 h 647700"/>
                <a:gd name="connsiteX0" fmla="*/ 0 w 902493"/>
                <a:gd name="connsiteY0" fmla="*/ 245268 h 657225"/>
                <a:gd name="connsiteX1" fmla="*/ 128586 w 902493"/>
                <a:gd name="connsiteY1" fmla="*/ 657225 h 657225"/>
                <a:gd name="connsiteX2" fmla="*/ 469105 w 902493"/>
                <a:gd name="connsiteY2" fmla="*/ 554831 h 657225"/>
                <a:gd name="connsiteX3" fmla="*/ 847724 w 902493"/>
                <a:gd name="connsiteY3" fmla="*/ 426244 h 657225"/>
                <a:gd name="connsiteX4" fmla="*/ 866774 w 902493"/>
                <a:gd name="connsiteY4" fmla="*/ 354806 h 657225"/>
                <a:gd name="connsiteX5" fmla="*/ 902493 w 902493"/>
                <a:gd name="connsiteY5" fmla="*/ 321469 h 657225"/>
                <a:gd name="connsiteX6" fmla="*/ 892968 w 902493"/>
                <a:gd name="connsiteY6" fmla="*/ 273844 h 657225"/>
                <a:gd name="connsiteX7" fmla="*/ 826293 w 902493"/>
                <a:gd name="connsiteY7" fmla="*/ 257175 h 657225"/>
                <a:gd name="connsiteX8" fmla="*/ 826293 w 902493"/>
                <a:gd name="connsiteY8" fmla="*/ 223837 h 657225"/>
                <a:gd name="connsiteX9" fmla="*/ 812005 w 902493"/>
                <a:gd name="connsiteY9" fmla="*/ 188119 h 657225"/>
                <a:gd name="connsiteX10" fmla="*/ 823912 w 902493"/>
                <a:gd name="connsiteY10" fmla="*/ 80962 h 657225"/>
                <a:gd name="connsiteX11" fmla="*/ 788193 w 902493"/>
                <a:gd name="connsiteY11" fmla="*/ 40481 h 657225"/>
                <a:gd name="connsiteX12" fmla="*/ 740568 w 902493"/>
                <a:gd name="connsiteY12" fmla="*/ 9525 h 657225"/>
                <a:gd name="connsiteX13" fmla="*/ 709612 w 902493"/>
                <a:gd name="connsiteY13" fmla="*/ 0 h 657225"/>
                <a:gd name="connsiteX14" fmla="*/ 404812 w 902493"/>
                <a:gd name="connsiteY14" fmla="*/ 95250 h 657225"/>
                <a:gd name="connsiteX15" fmla="*/ 71436 w 902493"/>
                <a:gd name="connsiteY15" fmla="*/ 188118 h 657225"/>
                <a:gd name="connsiteX16" fmla="*/ 47624 w 902493"/>
                <a:gd name="connsiteY16" fmla="*/ 195262 h 657225"/>
                <a:gd name="connsiteX17" fmla="*/ 0 w 902493"/>
                <a:gd name="connsiteY17" fmla="*/ 245268 h 657225"/>
                <a:gd name="connsiteX0" fmla="*/ 0 w 902493"/>
                <a:gd name="connsiteY0" fmla="*/ 245268 h 657225"/>
                <a:gd name="connsiteX1" fmla="*/ 128586 w 902493"/>
                <a:gd name="connsiteY1" fmla="*/ 657225 h 657225"/>
                <a:gd name="connsiteX2" fmla="*/ 469105 w 902493"/>
                <a:gd name="connsiteY2" fmla="*/ 554831 h 657225"/>
                <a:gd name="connsiteX3" fmla="*/ 847724 w 902493"/>
                <a:gd name="connsiteY3" fmla="*/ 426244 h 657225"/>
                <a:gd name="connsiteX4" fmla="*/ 873918 w 902493"/>
                <a:gd name="connsiteY4" fmla="*/ 366712 h 657225"/>
                <a:gd name="connsiteX5" fmla="*/ 902493 w 902493"/>
                <a:gd name="connsiteY5" fmla="*/ 321469 h 657225"/>
                <a:gd name="connsiteX6" fmla="*/ 892968 w 902493"/>
                <a:gd name="connsiteY6" fmla="*/ 273844 h 657225"/>
                <a:gd name="connsiteX7" fmla="*/ 826293 w 902493"/>
                <a:gd name="connsiteY7" fmla="*/ 257175 h 657225"/>
                <a:gd name="connsiteX8" fmla="*/ 826293 w 902493"/>
                <a:gd name="connsiteY8" fmla="*/ 223837 h 657225"/>
                <a:gd name="connsiteX9" fmla="*/ 812005 w 902493"/>
                <a:gd name="connsiteY9" fmla="*/ 188119 h 657225"/>
                <a:gd name="connsiteX10" fmla="*/ 823912 w 902493"/>
                <a:gd name="connsiteY10" fmla="*/ 80962 h 657225"/>
                <a:gd name="connsiteX11" fmla="*/ 788193 w 902493"/>
                <a:gd name="connsiteY11" fmla="*/ 40481 h 657225"/>
                <a:gd name="connsiteX12" fmla="*/ 740568 w 902493"/>
                <a:gd name="connsiteY12" fmla="*/ 9525 h 657225"/>
                <a:gd name="connsiteX13" fmla="*/ 709612 w 902493"/>
                <a:gd name="connsiteY13" fmla="*/ 0 h 657225"/>
                <a:gd name="connsiteX14" fmla="*/ 404812 w 902493"/>
                <a:gd name="connsiteY14" fmla="*/ 95250 h 657225"/>
                <a:gd name="connsiteX15" fmla="*/ 71436 w 902493"/>
                <a:gd name="connsiteY15" fmla="*/ 188118 h 657225"/>
                <a:gd name="connsiteX16" fmla="*/ 47624 w 902493"/>
                <a:gd name="connsiteY16" fmla="*/ 195262 h 657225"/>
                <a:gd name="connsiteX17" fmla="*/ 0 w 902493"/>
                <a:gd name="connsiteY17" fmla="*/ 245268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02493" h="657225">
                  <a:moveTo>
                    <a:pt x="0" y="245268"/>
                  </a:moveTo>
                  <a:lnTo>
                    <a:pt x="128586" y="657225"/>
                  </a:lnTo>
                  <a:lnTo>
                    <a:pt x="469105" y="554831"/>
                  </a:lnTo>
                  <a:lnTo>
                    <a:pt x="847724" y="426244"/>
                  </a:lnTo>
                  <a:lnTo>
                    <a:pt x="873918" y="366712"/>
                  </a:lnTo>
                  <a:lnTo>
                    <a:pt x="902493" y="321469"/>
                  </a:lnTo>
                  <a:lnTo>
                    <a:pt x="892968" y="273844"/>
                  </a:lnTo>
                  <a:lnTo>
                    <a:pt x="826293" y="257175"/>
                  </a:lnTo>
                  <a:lnTo>
                    <a:pt x="826293" y="223837"/>
                  </a:lnTo>
                  <a:lnTo>
                    <a:pt x="812005" y="188119"/>
                  </a:lnTo>
                  <a:lnTo>
                    <a:pt x="823912" y="80962"/>
                  </a:lnTo>
                  <a:lnTo>
                    <a:pt x="788193" y="40481"/>
                  </a:lnTo>
                  <a:lnTo>
                    <a:pt x="740568" y="9525"/>
                  </a:lnTo>
                  <a:lnTo>
                    <a:pt x="709612" y="0"/>
                  </a:lnTo>
                  <a:lnTo>
                    <a:pt x="404812" y="95250"/>
                  </a:lnTo>
                  <a:lnTo>
                    <a:pt x="71436" y="188118"/>
                  </a:lnTo>
                  <a:lnTo>
                    <a:pt x="47624" y="195262"/>
                  </a:lnTo>
                  <a:lnTo>
                    <a:pt x="0" y="24526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endParaRPr lang="en-GB">
                <a:solidFill>
                  <a:srgbClr val="010101"/>
                </a:solidFill>
                <a:ea typeface="ＭＳ Ｐゴシック" charset="-128"/>
              </a:endParaRPr>
            </a:p>
          </p:txBody>
        </p:sp>
        <p:sp>
          <p:nvSpPr>
            <p:cNvPr id="54" name="Freeform 55">
              <a:extLst>
                <a:ext uri="{FF2B5EF4-FFF2-40B4-BE49-F238E27FC236}">
                  <a16:creationId xmlns:a16="http://schemas.microsoft.com/office/drawing/2014/main" id="{FABB8D69-45BE-43DF-A302-868500284B36}"/>
                </a:ext>
              </a:extLst>
            </p:cNvPr>
            <p:cNvSpPr/>
            <p:nvPr/>
          </p:nvSpPr>
          <p:spPr>
            <a:xfrm>
              <a:off x="6060335" y="1273804"/>
              <a:ext cx="779547" cy="1033135"/>
            </a:xfrm>
            <a:custGeom>
              <a:avLst/>
              <a:gdLst>
                <a:gd name="connsiteX0" fmla="*/ 78581 w 592931"/>
                <a:gd name="connsiteY0" fmla="*/ 130968 h 785812"/>
                <a:gd name="connsiteX1" fmla="*/ 30956 w 592931"/>
                <a:gd name="connsiteY1" fmla="*/ 190500 h 785812"/>
                <a:gd name="connsiteX2" fmla="*/ 21431 w 592931"/>
                <a:gd name="connsiteY2" fmla="*/ 219075 h 785812"/>
                <a:gd name="connsiteX3" fmla="*/ 9525 w 592931"/>
                <a:gd name="connsiteY3" fmla="*/ 261937 h 785812"/>
                <a:gd name="connsiteX4" fmla="*/ 16668 w 592931"/>
                <a:gd name="connsiteY4" fmla="*/ 292893 h 785812"/>
                <a:gd name="connsiteX5" fmla="*/ 0 w 592931"/>
                <a:gd name="connsiteY5" fmla="*/ 342900 h 785812"/>
                <a:gd name="connsiteX6" fmla="*/ 0 w 592931"/>
                <a:gd name="connsiteY6" fmla="*/ 359568 h 785812"/>
                <a:gd name="connsiteX7" fmla="*/ 16668 w 592931"/>
                <a:gd name="connsiteY7" fmla="*/ 390525 h 785812"/>
                <a:gd name="connsiteX8" fmla="*/ 7143 w 592931"/>
                <a:gd name="connsiteY8" fmla="*/ 431006 h 785812"/>
                <a:gd name="connsiteX9" fmla="*/ 33337 w 592931"/>
                <a:gd name="connsiteY9" fmla="*/ 459581 h 785812"/>
                <a:gd name="connsiteX10" fmla="*/ 52387 w 592931"/>
                <a:gd name="connsiteY10" fmla="*/ 488156 h 785812"/>
                <a:gd name="connsiteX11" fmla="*/ 66675 w 592931"/>
                <a:gd name="connsiteY11" fmla="*/ 521493 h 785812"/>
                <a:gd name="connsiteX12" fmla="*/ 71437 w 592931"/>
                <a:gd name="connsiteY12" fmla="*/ 561975 h 785812"/>
                <a:gd name="connsiteX13" fmla="*/ 78581 w 592931"/>
                <a:gd name="connsiteY13" fmla="*/ 628650 h 785812"/>
                <a:gd name="connsiteX14" fmla="*/ 38100 w 592931"/>
                <a:gd name="connsiteY14" fmla="*/ 785812 h 785812"/>
                <a:gd name="connsiteX15" fmla="*/ 61912 w 592931"/>
                <a:gd name="connsiteY15" fmla="*/ 785812 h 785812"/>
                <a:gd name="connsiteX16" fmla="*/ 304800 w 592931"/>
                <a:gd name="connsiteY16" fmla="*/ 731043 h 785812"/>
                <a:gd name="connsiteX17" fmla="*/ 311943 w 592931"/>
                <a:gd name="connsiteY17" fmla="*/ 752475 h 785812"/>
                <a:gd name="connsiteX18" fmla="*/ 504825 w 592931"/>
                <a:gd name="connsiteY18" fmla="*/ 697706 h 785812"/>
                <a:gd name="connsiteX19" fmla="*/ 523875 w 592931"/>
                <a:gd name="connsiteY19" fmla="*/ 673893 h 785812"/>
                <a:gd name="connsiteX20" fmla="*/ 535781 w 592931"/>
                <a:gd name="connsiteY20" fmla="*/ 635793 h 785812"/>
                <a:gd name="connsiteX21" fmla="*/ 519112 w 592931"/>
                <a:gd name="connsiteY21" fmla="*/ 611981 h 785812"/>
                <a:gd name="connsiteX22" fmla="*/ 535781 w 592931"/>
                <a:gd name="connsiteY22" fmla="*/ 583406 h 785812"/>
                <a:gd name="connsiteX23" fmla="*/ 578643 w 592931"/>
                <a:gd name="connsiteY23" fmla="*/ 540543 h 785812"/>
                <a:gd name="connsiteX24" fmla="*/ 592931 w 592931"/>
                <a:gd name="connsiteY24" fmla="*/ 495300 h 785812"/>
                <a:gd name="connsiteX25" fmla="*/ 585787 w 592931"/>
                <a:gd name="connsiteY25" fmla="*/ 423862 h 785812"/>
                <a:gd name="connsiteX26" fmla="*/ 554831 w 592931"/>
                <a:gd name="connsiteY26" fmla="*/ 357187 h 785812"/>
                <a:gd name="connsiteX27" fmla="*/ 531018 w 592931"/>
                <a:gd name="connsiteY27" fmla="*/ 292893 h 785812"/>
                <a:gd name="connsiteX28" fmla="*/ 500062 w 592931"/>
                <a:gd name="connsiteY28" fmla="*/ 271462 h 785812"/>
                <a:gd name="connsiteX29" fmla="*/ 452437 w 592931"/>
                <a:gd name="connsiteY29" fmla="*/ 271462 h 785812"/>
                <a:gd name="connsiteX30" fmla="*/ 416718 w 592931"/>
                <a:gd name="connsiteY30" fmla="*/ 330993 h 785812"/>
                <a:gd name="connsiteX31" fmla="*/ 404812 w 592931"/>
                <a:gd name="connsiteY31" fmla="*/ 350043 h 785812"/>
                <a:gd name="connsiteX32" fmla="*/ 404812 w 592931"/>
                <a:gd name="connsiteY32" fmla="*/ 350043 h 785812"/>
                <a:gd name="connsiteX33" fmla="*/ 364331 w 592931"/>
                <a:gd name="connsiteY33" fmla="*/ 342900 h 785812"/>
                <a:gd name="connsiteX34" fmla="*/ 366712 w 592931"/>
                <a:gd name="connsiteY34" fmla="*/ 311943 h 785812"/>
                <a:gd name="connsiteX35" fmla="*/ 376237 w 592931"/>
                <a:gd name="connsiteY35" fmla="*/ 290512 h 785812"/>
                <a:gd name="connsiteX36" fmla="*/ 388143 w 592931"/>
                <a:gd name="connsiteY36" fmla="*/ 269081 h 785812"/>
                <a:gd name="connsiteX37" fmla="*/ 395287 w 592931"/>
                <a:gd name="connsiteY37" fmla="*/ 252412 h 785812"/>
                <a:gd name="connsiteX38" fmla="*/ 411956 w 592931"/>
                <a:gd name="connsiteY38" fmla="*/ 202406 h 785812"/>
                <a:gd name="connsiteX39" fmla="*/ 400050 w 592931"/>
                <a:gd name="connsiteY39" fmla="*/ 123825 h 785812"/>
                <a:gd name="connsiteX40" fmla="*/ 371475 w 592931"/>
                <a:gd name="connsiteY40" fmla="*/ 100012 h 785812"/>
                <a:gd name="connsiteX41" fmla="*/ 373856 w 592931"/>
                <a:gd name="connsiteY41" fmla="*/ 88106 h 785812"/>
                <a:gd name="connsiteX42" fmla="*/ 381000 w 592931"/>
                <a:gd name="connsiteY42" fmla="*/ 71437 h 785812"/>
                <a:gd name="connsiteX43" fmla="*/ 376237 w 592931"/>
                <a:gd name="connsiteY43" fmla="*/ 59531 h 785812"/>
                <a:gd name="connsiteX44" fmla="*/ 340518 w 592931"/>
                <a:gd name="connsiteY44" fmla="*/ 52387 h 785812"/>
                <a:gd name="connsiteX45" fmla="*/ 321468 w 592931"/>
                <a:gd name="connsiteY45" fmla="*/ 42862 h 785812"/>
                <a:gd name="connsiteX46" fmla="*/ 311943 w 592931"/>
                <a:gd name="connsiteY46" fmla="*/ 30956 h 785812"/>
                <a:gd name="connsiteX47" fmla="*/ 283368 w 592931"/>
                <a:gd name="connsiteY47" fmla="*/ 35718 h 785812"/>
                <a:gd name="connsiteX48" fmla="*/ 261937 w 592931"/>
                <a:gd name="connsiteY48" fmla="*/ 28575 h 785812"/>
                <a:gd name="connsiteX49" fmla="*/ 238125 w 592931"/>
                <a:gd name="connsiteY49" fmla="*/ 14287 h 785812"/>
                <a:gd name="connsiteX50" fmla="*/ 211931 w 592931"/>
                <a:gd name="connsiteY50" fmla="*/ 21431 h 785812"/>
                <a:gd name="connsiteX51" fmla="*/ 197643 w 592931"/>
                <a:gd name="connsiteY51" fmla="*/ 19050 h 785812"/>
                <a:gd name="connsiteX52" fmla="*/ 169068 w 592931"/>
                <a:gd name="connsiteY52" fmla="*/ 0 h 785812"/>
                <a:gd name="connsiteX53" fmla="*/ 142875 w 592931"/>
                <a:gd name="connsiteY53" fmla="*/ 30956 h 785812"/>
                <a:gd name="connsiteX54" fmla="*/ 135731 w 592931"/>
                <a:gd name="connsiteY54" fmla="*/ 66675 h 785812"/>
                <a:gd name="connsiteX55" fmla="*/ 135731 w 592931"/>
                <a:gd name="connsiteY55" fmla="*/ 71437 h 785812"/>
                <a:gd name="connsiteX56" fmla="*/ 154781 w 592931"/>
                <a:gd name="connsiteY56" fmla="*/ 76200 h 785812"/>
                <a:gd name="connsiteX57" fmla="*/ 133350 w 592931"/>
                <a:gd name="connsiteY57" fmla="*/ 90487 h 785812"/>
                <a:gd name="connsiteX58" fmla="*/ 78581 w 592931"/>
                <a:gd name="connsiteY58" fmla="*/ 130968 h 785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92931" h="785812">
                  <a:moveTo>
                    <a:pt x="78581" y="130968"/>
                  </a:moveTo>
                  <a:lnTo>
                    <a:pt x="30956" y="190500"/>
                  </a:lnTo>
                  <a:lnTo>
                    <a:pt x="21431" y="219075"/>
                  </a:lnTo>
                  <a:lnTo>
                    <a:pt x="9525" y="261937"/>
                  </a:lnTo>
                  <a:lnTo>
                    <a:pt x="16668" y="292893"/>
                  </a:lnTo>
                  <a:lnTo>
                    <a:pt x="0" y="342900"/>
                  </a:lnTo>
                  <a:lnTo>
                    <a:pt x="0" y="359568"/>
                  </a:lnTo>
                  <a:lnTo>
                    <a:pt x="16668" y="390525"/>
                  </a:lnTo>
                  <a:lnTo>
                    <a:pt x="7143" y="431006"/>
                  </a:lnTo>
                  <a:lnTo>
                    <a:pt x="33337" y="459581"/>
                  </a:lnTo>
                  <a:lnTo>
                    <a:pt x="52387" y="488156"/>
                  </a:lnTo>
                  <a:lnTo>
                    <a:pt x="66675" y="521493"/>
                  </a:lnTo>
                  <a:lnTo>
                    <a:pt x="71437" y="561975"/>
                  </a:lnTo>
                  <a:lnTo>
                    <a:pt x="78581" y="628650"/>
                  </a:lnTo>
                  <a:lnTo>
                    <a:pt x="38100" y="785812"/>
                  </a:lnTo>
                  <a:lnTo>
                    <a:pt x="61912" y="785812"/>
                  </a:lnTo>
                  <a:lnTo>
                    <a:pt x="304800" y="731043"/>
                  </a:lnTo>
                  <a:lnTo>
                    <a:pt x="311943" y="752475"/>
                  </a:lnTo>
                  <a:lnTo>
                    <a:pt x="504825" y="697706"/>
                  </a:lnTo>
                  <a:lnTo>
                    <a:pt x="523875" y="673893"/>
                  </a:lnTo>
                  <a:lnTo>
                    <a:pt x="535781" y="635793"/>
                  </a:lnTo>
                  <a:lnTo>
                    <a:pt x="519112" y="611981"/>
                  </a:lnTo>
                  <a:lnTo>
                    <a:pt x="535781" y="583406"/>
                  </a:lnTo>
                  <a:lnTo>
                    <a:pt x="578643" y="540543"/>
                  </a:lnTo>
                  <a:lnTo>
                    <a:pt x="592931" y="495300"/>
                  </a:lnTo>
                  <a:lnTo>
                    <a:pt x="585787" y="423862"/>
                  </a:lnTo>
                  <a:lnTo>
                    <a:pt x="554831" y="357187"/>
                  </a:lnTo>
                  <a:lnTo>
                    <a:pt x="531018" y="292893"/>
                  </a:lnTo>
                  <a:lnTo>
                    <a:pt x="500062" y="271462"/>
                  </a:lnTo>
                  <a:lnTo>
                    <a:pt x="452437" y="271462"/>
                  </a:lnTo>
                  <a:lnTo>
                    <a:pt x="416718" y="330993"/>
                  </a:lnTo>
                  <a:lnTo>
                    <a:pt x="404812" y="350043"/>
                  </a:lnTo>
                  <a:lnTo>
                    <a:pt x="404812" y="350043"/>
                  </a:lnTo>
                  <a:lnTo>
                    <a:pt x="364331" y="342900"/>
                  </a:lnTo>
                  <a:lnTo>
                    <a:pt x="366712" y="311943"/>
                  </a:lnTo>
                  <a:lnTo>
                    <a:pt x="376237" y="290512"/>
                  </a:lnTo>
                  <a:lnTo>
                    <a:pt x="388143" y="269081"/>
                  </a:lnTo>
                  <a:lnTo>
                    <a:pt x="395287" y="252412"/>
                  </a:lnTo>
                  <a:lnTo>
                    <a:pt x="411956" y="202406"/>
                  </a:lnTo>
                  <a:lnTo>
                    <a:pt x="400050" y="123825"/>
                  </a:lnTo>
                  <a:lnTo>
                    <a:pt x="371475" y="100012"/>
                  </a:lnTo>
                  <a:lnTo>
                    <a:pt x="373856" y="88106"/>
                  </a:lnTo>
                  <a:lnTo>
                    <a:pt x="381000" y="71437"/>
                  </a:lnTo>
                  <a:lnTo>
                    <a:pt x="376237" y="59531"/>
                  </a:lnTo>
                  <a:lnTo>
                    <a:pt x="340518" y="52387"/>
                  </a:lnTo>
                  <a:lnTo>
                    <a:pt x="321468" y="42862"/>
                  </a:lnTo>
                  <a:lnTo>
                    <a:pt x="311943" y="30956"/>
                  </a:lnTo>
                  <a:lnTo>
                    <a:pt x="283368" y="35718"/>
                  </a:lnTo>
                  <a:lnTo>
                    <a:pt x="261937" y="28575"/>
                  </a:lnTo>
                  <a:lnTo>
                    <a:pt x="238125" y="14287"/>
                  </a:lnTo>
                  <a:lnTo>
                    <a:pt x="211931" y="21431"/>
                  </a:lnTo>
                  <a:lnTo>
                    <a:pt x="197643" y="19050"/>
                  </a:lnTo>
                  <a:lnTo>
                    <a:pt x="169068" y="0"/>
                  </a:lnTo>
                  <a:lnTo>
                    <a:pt x="142875" y="30956"/>
                  </a:lnTo>
                  <a:lnTo>
                    <a:pt x="135731" y="66675"/>
                  </a:lnTo>
                  <a:lnTo>
                    <a:pt x="135731" y="71437"/>
                  </a:lnTo>
                  <a:lnTo>
                    <a:pt x="154781" y="76200"/>
                  </a:lnTo>
                  <a:lnTo>
                    <a:pt x="133350" y="90487"/>
                  </a:lnTo>
                  <a:lnTo>
                    <a:pt x="78581" y="13096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endParaRPr lang="en-GB">
                <a:solidFill>
                  <a:srgbClr val="010101"/>
                </a:solidFill>
                <a:ea typeface="ＭＳ Ｐゴシック" charset="-128"/>
              </a:endParaRPr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DC353620-C33F-4DA2-B372-CFD95F97883A}"/>
                </a:ext>
              </a:extLst>
            </p:cNvPr>
            <p:cNvGrpSpPr/>
            <p:nvPr/>
          </p:nvGrpSpPr>
          <p:grpSpPr>
            <a:xfrm>
              <a:off x="6974504" y="2450952"/>
              <a:ext cx="1499613" cy="1004959"/>
              <a:chOff x="6634163" y="2452688"/>
              <a:chExt cx="1140619" cy="764381"/>
            </a:xfrm>
            <a:solidFill>
              <a:schemeClr val="accent2"/>
            </a:solidFill>
          </p:grpSpPr>
          <p:sp>
            <p:nvSpPr>
              <p:cNvPr id="59" name="Freeform 60">
                <a:extLst>
                  <a:ext uri="{FF2B5EF4-FFF2-40B4-BE49-F238E27FC236}">
                    <a16:creationId xmlns:a16="http://schemas.microsoft.com/office/drawing/2014/main" id="{C7BDE81E-E496-4CD8-B27D-472A834116DE}"/>
                  </a:ext>
                </a:extLst>
              </p:cNvPr>
              <p:cNvSpPr/>
              <p:nvPr/>
            </p:nvSpPr>
            <p:spPr>
              <a:xfrm>
                <a:off x="6634163" y="2452688"/>
                <a:ext cx="1131093" cy="764381"/>
              </a:xfrm>
              <a:custGeom>
                <a:avLst/>
                <a:gdLst>
                  <a:gd name="connsiteX0" fmla="*/ 0 w 1131093"/>
                  <a:gd name="connsiteY0" fmla="*/ 764381 h 764381"/>
                  <a:gd name="connsiteX1" fmla="*/ 57150 w 1131093"/>
                  <a:gd name="connsiteY1" fmla="*/ 754856 h 764381"/>
                  <a:gd name="connsiteX2" fmla="*/ 1131093 w 1131093"/>
                  <a:gd name="connsiteY2" fmla="*/ 404812 h 764381"/>
                  <a:gd name="connsiteX3" fmla="*/ 1100137 w 1131093"/>
                  <a:gd name="connsiteY3" fmla="*/ 373856 h 764381"/>
                  <a:gd name="connsiteX4" fmla="*/ 1078706 w 1131093"/>
                  <a:gd name="connsiteY4" fmla="*/ 388143 h 764381"/>
                  <a:gd name="connsiteX5" fmla="*/ 1050131 w 1131093"/>
                  <a:gd name="connsiteY5" fmla="*/ 388143 h 764381"/>
                  <a:gd name="connsiteX6" fmla="*/ 1023937 w 1131093"/>
                  <a:gd name="connsiteY6" fmla="*/ 369093 h 764381"/>
                  <a:gd name="connsiteX7" fmla="*/ 985837 w 1131093"/>
                  <a:gd name="connsiteY7" fmla="*/ 371475 h 764381"/>
                  <a:gd name="connsiteX8" fmla="*/ 985837 w 1131093"/>
                  <a:gd name="connsiteY8" fmla="*/ 371475 h 764381"/>
                  <a:gd name="connsiteX9" fmla="*/ 1012031 w 1131093"/>
                  <a:gd name="connsiteY9" fmla="*/ 345281 h 764381"/>
                  <a:gd name="connsiteX10" fmla="*/ 1038225 w 1131093"/>
                  <a:gd name="connsiteY10" fmla="*/ 354806 h 764381"/>
                  <a:gd name="connsiteX11" fmla="*/ 1062037 w 1131093"/>
                  <a:gd name="connsiteY11" fmla="*/ 366712 h 764381"/>
                  <a:gd name="connsiteX12" fmla="*/ 1057275 w 1131093"/>
                  <a:gd name="connsiteY12" fmla="*/ 345281 h 764381"/>
                  <a:gd name="connsiteX13" fmla="*/ 1040606 w 1131093"/>
                  <a:gd name="connsiteY13" fmla="*/ 330993 h 764381"/>
                  <a:gd name="connsiteX14" fmla="*/ 1016793 w 1131093"/>
                  <a:gd name="connsiteY14" fmla="*/ 330993 h 764381"/>
                  <a:gd name="connsiteX15" fmla="*/ 997743 w 1131093"/>
                  <a:gd name="connsiteY15" fmla="*/ 300037 h 764381"/>
                  <a:gd name="connsiteX16" fmla="*/ 1026318 w 1131093"/>
                  <a:gd name="connsiteY16" fmla="*/ 300037 h 764381"/>
                  <a:gd name="connsiteX17" fmla="*/ 1028700 w 1131093"/>
                  <a:gd name="connsiteY17" fmla="*/ 280987 h 764381"/>
                  <a:gd name="connsiteX18" fmla="*/ 957262 w 1131093"/>
                  <a:gd name="connsiteY18" fmla="*/ 233362 h 764381"/>
                  <a:gd name="connsiteX19" fmla="*/ 976312 w 1131093"/>
                  <a:gd name="connsiteY19" fmla="*/ 216693 h 764381"/>
                  <a:gd name="connsiteX20" fmla="*/ 1016793 w 1131093"/>
                  <a:gd name="connsiteY20" fmla="*/ 238125 h 764381"/>
                  <a:gd name="connsiteX21" fmla="*/ 1019175 w 1131093"/>
                  <a:gd name="connsiteY21" fmla="*/ 207168 h 764381"/>
                  <a:gd name="connsiteX22" fmla="*/ 983456 w 1131093"/>
                  <a:gd name="connsiteY22" fmla="*/ 169068 h 764381"/>
                  <a:gd name="connsiteX23" fmla="*/ 926306 w 1131093"/>
                  <a:gd name="connsiteY23" fmla="*/ 171450 h 764381"/>
                  <a:gd name="connsiteX24" fmla="*/ 897731 w 1131093"/>
                  <a:gd name="connsiteY24" fmla="*/ 147637 h 764381"/>
                  <a:gd name="connsiteX25" fmla="*/ 873918 w 1131093"/>
                  <a:gd name="connsiteY25" fmla="*/ 150018 h 764381"/>
                  <a:gd name="connsiteX26" fmla="*/ 850106 w 1131093"/>
                  <a:gd name="connsiteY26" fmla="*/ 138112 h 764381"/>
                  <a:gd name="connsiteX27" fmla="*/ 859631 w 1131093"/>
                  <a:gd name="connsiteY27" fmla="*/ 73818 h 764381"/>
                  <a:gd name="connsiteX28" fmla="*/ 826293 w 1131093"/>
                  <a:gd name="connsiteY28" fmla="*/ 42862 h 764381"/>
                  <a:gd name="connsiteX29" fmla="*/ 754856 w 1131093"/>
                  <a:gd name="connsiteY29" fmla="*/ 0 h 764381"/>
                  <a:gd name="connsiteX30" fmla="*/ 728662 w 1131093"/>
                  <a:gd name="connsiteY30" fmla="*/ 14287 h 764381"/>
                  <a:gd name="connsiteX31" fmla="*/ 721518 w 1131093"/>
                  <a:gd name="connsiteY31" fmla="*/ 42862 h 764381"/>
                  <a:gd name="connsiteX32" fmla="*/ 714375 w 1131093"/>
                  <a:gd name="connsiteY32" fmla="*/ 50006 h 764381"/>
                  <a:gd name="connsiteX33" fmla="*/ 666750 w 1131093"/>
                  <a:gd name="connsiteY33" fmla="*/ 35718 h 764381"/>
                  <a:gd name="connsiteX34" fmla="*/ 645318 w 1131093"/>
                  <a:gd name="connsiteY34" fmla="*/ 42862 h 764381"/>
                  <a:gd name="connsiteX35" fmla="*/ 647700 w 1131093"/>
                  <a:gd name="connsiteY35" fmla="*/ 73818 h 764381"/>
                  <a:gd name="connsiteX36" fmla="*/ 566737 w 1131093"/>
                  <a:gd name="connsiteY36" fmla="*/ 180975 h 764381"/>
                  <a:gd name="connsiteX37" fmla="*/ 559593 w 1131093"/>
                  <a:gd name="connsiteY37" fmla="*/ 226218 h 764381"/>
                  <a:gd name="connsiteX38" fmla="*/ 500062 w 1131093"/>
                  <a:gd name="connsiteY38" fmla="*/ 261937 h 764381"/>
                  <a:gd name="connsiteX39" fmla="*/ 466725 w 1131093"/>
                  <a:gd name="connsiteY39" fmla="*/ 328612 h 764381"/>
                  <a:gd name="connsiteX40" fmla="*/ 450056 w 1131093"/>
                  <a:gd name="connsiteY40" fmla="*/ 364331 h 764381"/>
                  <a:gd name="connsiteX41" fmla="*/ 435768 w 1131093"/>
                  <a:gd name="connsiteY41" fmla="*/ 476250 h 764381"/>
                  <a:gd name="connsiteX42" fmla="*/ 433387 w 1131093"/>
                  <a:gd name="connsiteY42" fmla="*/ 490537 h 764381"/>
                  <a:gd name="connsiteX43" fmla="*/ 381000 w 1131093"/>
                  <a:gd name="connsiteY43" fmla="*/ 516731 h 764381"/>
                  <a:gd name="connsiteX44" fmla="*/ 326231 w 1131093"/>
                  <a:gd name="connsiteY44" fmla="*/ 540543 h 764381"/>
                  <a:gd name="connsiteX45" fmla="*/ 297656 w 1131093"/>
                  <a:gd name="connsiteY45" fmla="*/ 554831 h 764381"/>
                  <a:gd name="connsiteX46" fmla="*/ 285750 w 1131093"/>
                  <a:gd name="connsiteY46" fmla="*/ 597693 h 764381"/>
                  <a:gd name="connsiteX47" fmla="*/ 242887 w 1131093"/>
                  <a:gd name="connsiteY47" fmla="*/ 576262 h 764381"/>
                  <a:gd name="connsiteX48" fmla="*/ 226218 w 1131093"/>
                  <a:gd name="connsiteY48" fmla="*/ 573881 h 764381"/>
                  <a:gd name="connsiteX49" fmla="*/ 176212 w 1131093"/>
                  <a:gd name="connsiteY49" fmla="*/ 521493 h 764381"/>
                  <a:gd name="connsiteX50" fmla="*/ 159543 w 1131093"/>
                  <a:gd name="connsiteY50" fmla="*/ 531018 h 764381"/>
                  <a:gd name="connsiteX51" fmla="*/ 157162 w 1131093"/>
                  <a:gd name="connsiteY51" fmla="*/ 581025 h 764381"/>
                  <a:gd name="connsiteX52" fmla="*/ 100012 w 1131093"/>
                  <a:gd name="connsiteY52" fmla="*/ 626268 h 764381"/>
                  <a:gd name="connsiteX53" fmla="*/ 85725 w 1131093"/>
                  <a:gd name="connsiteY53" fmla="*/ 683418 h 764381"/>
                  <a:gd name="connsiteX54" fmla="*/ 0 w 1131093"/>
                  <a:gd name="connsiteY54" fmla="*/ 764381 h 7643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131093" h="764381">
                    <a:moveTo>
                      <a:pt x="0" y="764381"/>
                    </a:moveTo>
                    <a:lnTo>
                      <a:pt x="57150" y="754856"/>
                    </a:lnTo>
                    <a:lnTo>
                      <a:pt x="1131093" y="404812"/>
                    </a:lnTo>
                    <a:lnTo>
                      <a:pt x="1100137" y="373856"/>
                    </a:lnTo>
                    <a:lnTo>
                      <a:pt x="1078706" y="388143"/>
                    </a:lnTo>
                    <a:lnTo>
                      <a:pt x="1050131" y="388143"/>
                    </a:lnTo>
                    <a:lnTo>
                      <a:pt x="1023937" y="369093"/>
                    </a:lnTo>
                    <a:lnTo>
                      <a:pt x="985837" y="371475"/>
                    </a:lnTo>
                    <a:lnTo>
                      <a:pt x="985837" y="371475"/>
                    </a:lnTo>
                    <a:lnTo>
                      <a:pt x="1012031" y="345281"/>
                    </a:lnTo>
                    <a:lnTo>
                      <a:pt x="1038225" y="354806"/>
                    </a:lnTo>
                    <a:lnTo>
                      <a:pt x="1062037" y="366712"/>
                    </a:lnTo>
                    <a:lnTo>
                      <a:pt x="1057275" y="345281"/>
                    </a:lnTo>
                    <a:lnTo>
                      <a:pt x="1040606" y="330993"/>
                    </a:lnTo>
                    <a:lnTo>
                      <a:pt x="1016793" y="330993"/>
                    </a:lnTo>
                    <a:lnTo>
                      <a:pt x="997743" y="300037"/>
                    </a:lnTo>
                    <a:lnTo>
                      <a:pt x="1026318" y="300037"/>
                    </a:lnTo>
                    <a:lnTo>
                      <a:pt x="1028700" y="280987"/>
                    </a:lnTo>
                    <a:lnTo>
                      <a:pt x="957262" y="233362"/>
                    </a:lnTo>
                    <a:lnTo>
                      <a:pt x="976312" y="216693"/>
                    </a:lnTo>
                    <a:lnTo>
                      <a:pt x="1016793" y="238125"/>
                    </a:lnTo>
                    <a:lnTo>
                      <a:pt x="1019175" y="207168"/>
                    </a:lnTo>
                    <a:lnTo>
                      <a:pt x="983456" y="169068"/>
                    </a:lnTo>
                    <a:lnTo>
                      <a:pt x="926306" y="171450"/>
                    </a:lnTo>
                    <a:lnTo>
                      <a:pt x="897731" y="147637"/>
                    </a:lnTo>
                    <a:lnTo>
                      <a:pt x="873918" y="150018"/>
                    </a:lnTo>
                    <a:lnTo>
                      <a:pt x="850106" y="138112"/>
                    </a:lnTo>
                    <a:lnTo>
                      <a:pt x="859631" y="73818"/>
                    </a:lnTo>
                    <a:lnTo>
                      <a:pt x="826293" y="42862"/>
                    </a:lnTo>
                    <a:lnTo>
                      <a:pt x="754856" y="0"/>
                    </a:lnTo>
                    <a:lnTo>
                      <a:pt x="728662" y="14287"/>
                    </a:lnTo>
                    <a:lnTo>
                      <a:pt x="721518" y="42862"/>
                    </a:lnTo>
                    <a:lnTo>
                      <a:pt x="714375" y="50006"/>
                    </a:lnTo>
                    <a:lnTo>
                      <a:pt x="666750" y="35718"/>
                    </a:lnTo>
                    <a:lnTo>
                      <a:pt x="645318" y="42862"/>
                    </a:lnTo>
                    <a:lnTo>
                      <a:pt x="647700" y="73818"/>
                    </a:lnTo>
                    <a:lnTo>
                      <a:pt x="566737" y="180975"/>
                    </a:lnTo>
                    <a:lnTo>
                      <a:pt x="559593" y="226218"/>
                    </a:lnTo>
                    <a:lnTo>
                      <a:pt x="500062" y="261937"/>
                    </a:lnTo>
                    <a:lnTo>
                      <a:pt x="466725" y="328612"/>
                    </a:lnTo>
                    <a:lnTo>
                      <a:pt x="450056" y="364331"/>
                    </a:lnTo>
                    <a:lnTo>
                      <a:pt x="435768" y="476250"/>
                    </a:lnTo>
                    <a:lnTo>
                      <a:pt x="433387" y="490537"/>
                    </a:lnTo>
                    <a:lnTo>
                      <a:pt x="381000" y="516731"/>
                    </a:lnTo>
                    <a:lnTo>
                      <a:pt x="326231" y="540543"/>
                    </a:lnTo>
                    <a:lnTo>
                      <a:pt x="297656" y="554831"/>
                    </a:lnTo>
                    <a:lnTo>
                      <a:pt x="285750" y="597693"/>
                    </a:lnTo>
                    <a:lnTo>
                      <a:pt x="242887" y="576262"/>
                    </a:lnTo>
                    <a:lnTo>
                      <a:pt x="226218" y="573881"/>
                    </a:lnTo>
                    <a:lnTo>
                      <a:pt x="176212" y="521493"/>
                    </a:lnTo>
                    <a:lnTo>
                      <a:pt x="159543" y="531018"/>
                    </a:lnTo>
                    <a:lnTo>
                      <a:pt x="157162" y="581025"/>
                    </a:lnTo>
                    <a:lnTo>
                      <a:pt x="100012" y="626268"/>
                    </a:lnTo>
                    <a:lnTo>
                      <a:pt x="85725" y="683418"/>
                    </a:lnTo>
                    <a:lnTo>
                      <a:pt x="0" y="764381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solidFill>
                  <a:srgbClr val="00B0F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defRPr/>
                </a:pPr>
                <a:endParaRPr lang="en-GB">
                  <a:solidFill>
                    <a:srgbClr val="010101"/>
                  </a:solidFill>
                  <a:ea typeface="ＭＳ Ｐゴシック" charset="-128"/>
                </a:endParaRPr>
              </a:p>
            </p:txBody>
          </p:sp>
          <p:sp>
            <p:nvSpPr>
              <p:cNvPr id="60" name="Freeform 61">
                <a:extLst>
                  <a:ext uri="{FF2B5EF4-FFF2-40B4-BE49-F238E27FC236}">
                    <a16:creationId xmlns:a16="http://schemas.microsoft.com/office/drawing/2014/main" id="{3395BAFA-C565-4E53-8DED-9BFDDF3F5839}"/>
                  </a:ext>
                </a:extLst>
              </p:cNvPr>
              <p:cNvSpPr/>
              <p:nvPr/>
            </p:nvSpPr>
            <p:spPr>
              <a:xfrm>
                <a:off x="7724776" y="2605088"/>
                <a:ext cx="50006" cy="109537"/>
              </a:xfrm>
              <a:custGeom>
                <a:avLst/>
                <a:gdLst>
                  <a:gd name="connsiteX0" fmla="*/ 14288 w 40481"/>
                  <a:gd name="connsiteY0" fmla="*/ 0 h 109537"/>
                  <a:gd name="connsiteX1" fmla="*/ 4763 w 40481"/>
                  <a:gd name="connsiteY1" fmla="*/ 57150 h 109537"/>
                  <a:gd name="connsiteX2" fmla="*/ 0 w 40481"/>
                  <a:gd name="connsiteY2" fmla="*/ 95250 h 109537"/>
                  <a:gd name="connsiteX3" fmla="*/ 9525 w 40481"/>
                  <a:gd name="connsiteY3" fmla="*/ 109537 h 109537"/>
                  <a:gd name="connsiteX4" fmla="*/ 30956 w 40481"/>
                  <a:gd name="connsiteY4" fmla="*/ 90487 h 109537"/>
                  <a:gd name="connsiteX5" fmla="*/ 40481 w 40481"/>
                  <a:gd name="connsiteY5" fmla="*/ 52387 h 109537"/>
                  <a:gd name="connsiteX6" fmla="*/ 14288 w 40481"/>
                  <a:gd name="connsiteY6" fmla="*/ 0 h 109537"/>
                  <a:gd name="connsiteX0" fmla="*/ 14288 w 50006"/>
                  <a:gd name="connsiteY0" fmla="*/ 0 h 109537"/>
                  <a:gd name="connsiteX1" fmla="*/ 4763 w 50006"/>
                  <a:gd name="connsiteY1" fmla="*/ 57150 h 109537"/>
                  <a:gd name="connsiteX2" fmla="*/ 0 w 50006"/>
                  <a:gd name="connsiteY2" fmla="*/ 95250 h 109537"/>
                  <a:gd name="connsiteX3" fmla="*/ 9525 w 50006"/>
                  <a:gd name="connsiteY3" fmla="*/ 109537 h 109537"/>
                  <a:gd name="connsiteX4" fmla="*/ 30956 w 50006"/>
                  <a:gd name="connsiteY4" fmla="*/ 90487 h 109537"/>
                  <a:gd name="connsiteX5" fmla="*/ 50006 w 50006"/>
                  <a:gd name="connsiteY5" fmla="*/ 33337 h 109537"/>
                  <a:gd name="connsiteX6" fmla="*/ 14288 w 50006"/>
                  <a:gd name="connsiteY6" fmla="*/ 0 h 109537"/>
                  <a:gd name="connsiteX0" fmla="*/ 14288 w 50006"/>
                  <a:gd name="connsiteY0" fmla="*/ 0 h 109537"/>
                  <a:gd name="connsiteX1" fmla="*/ 4763 w 50006"/>
                  <a:gd name="connsiteY1" fmla="*/ 57150 h 109537"/>
                  <a:gd name="connsiteX2" fmla="*/ 0 w 50006"/>
                  <a:gd name="connsiteY2" fmla="*/ 95250 h 109537"/>
                  <a:gd name="connsiteX3" fmla="*/ 9525 w 50006"/>
                  <a:gd name="connsiteY3" fmla="*/ 109537 h 109537"/>
                  <a:gd name="connsiteX4" fmla="*/ 30956 w 50006"/>
                  <a:gd name="connsiteY4" fmla="*/ 90487 h 109537"/>
                  <a:gd name="connsiteX5" fmla="*/ 50006 w 50006"/>
                  <a:gd name="connsiteY5" fmla="*/ 33337 h 109537"/>
                  <a:gd name="connsiteX6" fmla="*/ 26193 w 50006"/>
                  <a:gd name="connsiteY6" fmla="*/ 11906 h 109537"/>
                  <a:gd name="connsiteX7" fmla="*/ 14288 w 50006"/>
                  <a:gd name="connsiteY7" fmla="*/ 0 h 109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0006" h="109537">
                    <a:moveTo>
                      <a:pt x="14288" y="0"/>
                    </a:moveTo>
                    <a:lnTo>
                      <a:pt x="4763" y="57150"/>
                    </a:lnTo>
                    <a:lnTo>
                      <a:pt x="0" y="95250"/>
                    </a:lnTo>
                    <a:lnTo>
                      <a:pt x="9525" y="109537"/>
                    </a:lnTo>
                    <a:lnTo>
                      <a:pt x="30956" y="90487"/>
                    </a:lnTo>
                    <a:lnTo>
                      <a:pt x="50006" y="33337"/>
                    </a:lnTo>
                    <a:lnTo>
                      <a:pt x="26193" y="11906"/>
                    </a:lnTo>
                    <a:lnTo>
                      <a:pt x="14288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2700">
                <a:solidFill>
                  <a:srgbClr val="00B0F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defRPr/>
                </a:pPr>
                <a:endParaRPr lang="en-GB">
                  <a:solidFill>
                    <a:srgbClr val="010101"/>
                  </a:solidFill>
                  <a:ea typeface="ＭＳ Ｐゴシック" charset="-128"/>
                </a:endParaRPr>
              </a:p>
            </p:txBody>
          </p:sp>
        </p:grpSp>
        <p:sp>
          <p:nvSpPr>
            <p:cNvPr id="61" name="Freeform 62">
              <a:extLst>
                <a:ext uri="{FF2B5EF4-FFF2-40B4-BE49-F238E27FC236}">
                  <a16:creationId xmlns:a16="http://schemas.microsoft.com/office/drawing/2014/main" id="{234AD5F5-0CA3-4F8D-8701-316A9D041576}"/>
                </a:ext>
              </a:extLst>
            </p:cNvPr>
            <p:cNvSpPr/>
            <p:nvPr/>
          </p:nvSpPr>
          <p:spPr>
            <a:xfrm>
              <a:off x="6468926" y="1991486"/>
              <a:ext cx="859903" cy="966347"/>
            </a:xfrm>
            <a:custGeom>
              <a:avLst/>
              <a:gdLst>
                <a:gd name="connsiteX0" fmla="*/ 0 w 652463"/>
                <a:gd name="connsiteY0" fmla="*/ 202406 h 735806"/>
                <a:gd name="connsiteX1" fmla="*/ 114300 w 652463"/>
                <a:gd name="connsiteY1" fmla="*/ 683419 h 735806"/>
                <a:gd name="connsiteX2" fmla="*/ 176213 w 652463"/>
                <a:gd name="connsiteY2" fmla="*/ 711994 h 735806"/>
                <a:gd name="connsiteX3" fmla="*/ 228600 w 652463"/>
                <a:gd name="connsiteY3" fmla="*/ 711994 h 735806"/>
                <a:gd name="connsiteX4" fmla="*/ 340519 w 652463"/>
                <a:gd name="connsiteY4" fmla="*/ 700087 h 735806"/>
                <a:gd name="connsiteX5" fmla="*/ 383382 w 652463"/>
                <a:gd name="connsiteY5" fmla="*/ 681037 h 735806"/>
                <a:gd name="connsiteX6" fmla="*/ 397669 w 652463"/>
                <a:gd name="connsiteY6" fmla="*/ 702469 h 735806"/>
                <a:gd name="connsiteX7" fmla="*/ 419100 w 652463"/>
                <a:gd name="connsiteY7" fmla="*/ 704850 h 735806"/>
                <a:gd name="connsiteX8" fmla="*/ 435769 w 652463"/>
                <a:gd name="connsiteY8" fmla="*/ 731044 h 735806"/>
                <a:gd name="connsiteX9" fmla="*/ 454819 w 652463"/>
                <a:gd name="connsiteY9" fmla="*/ 735806 h 735806"/>
                <a:gd name="connsiteX10" fmla="*/ 509588 w 652463"/>
                <a:gd name="connsiteY10" fmla="*/ 669131 h 735806"/>
                <a:gd name="connsiteX11" fmla="*/ 495300 w 652463"/>
                <a:gd name="connsiteY11" fmla="*/ 650081 h 735806"/>
                <a:gd name="connsiteX12" fmla="*/ 502444 w 652463"/>
                <a:gd name="connsiteY12" fmla="*/ 611981 h 735806"/>
                <a:gd name="connsiteX13" fmla="*/ 535782 w 652463"/>
                <a:gd name="connsiteY13" fmla="*/ 600075 h 735806"/>
                <a:gd name="connsiteX14" fmla="*/ 542925 w 652463"/>
                <a:gd name="connsiteY14" fmla="*/ 623887 h 735806"/>
                <a:gd name="connsiteX15" fmla="*/ 564357 w 652463"/>
                <a:gd name="connsiteY15" fmla="*/ 597694 h 735806"/>
                <a:gd name="connsiteX16" fmla="*/ 552450 w 652463"/>
                <a:gd name="connsiteY16" fmla="*/ 566737 h 735806"/>
                <a:gd name="connsiteX17" fmla="*/ 538163 w 652463"/>
                <a:gd name="connsiteY17" fmla="*/ 545306 h 735806"/>
                <a:gd name="connsiteX18" fmla="*/ 564357 w 652463"/>
                <a:gd name="connsiteY18" fmla="*/ 526256 h 735806"/>
                <a:gd name="connsiteX19" fmla="*/ 621507 w 652463"/>
                <a:gd name="connsiteY19" fmla="*/ 464344 h 735806"/>
                <a:gd name="connsiteX20" fmla="*/ 652463 w 652463"/>
                <a:gd name="connsiteY20" fmla="*/ 404812 h 735806"/>
                <a:gd name="connsiteX21" fmla="*/ 650082 w 652463"/>
                <a:gd name="connsiteY21" fmla="*/ 228600 h 735806"/>
                <a:gd name="connsiteX22" fmla="*/ 581025 w 652463"/>
                <a:gd name="connsiteY22" fmla="*/ 0 h 735806"/>
                <a:gd name="connsiteX23" fmla="*/ 385763 w 652463"/>
                <a:gd name="connsiteY23" fmla="*/ 159544 h 735806"/>
                <a:gd name="connsiteX24" fmla="*/ 330994 w 652463"/>
                <a:gd name="connsiteY24" fmla="*/ 178594 h 735806"/>
                <a:gd name="connsiteX25" fmla="*/ 304800 w 652463"/>
                <a:gd name="connsiteY25" fmla="*/ 197644 h 735806"/>
                <a:gd name="connsiteX26" fmla="*/ 278607 w 652463"/>
                <a:gd name="connsiteY26" fmla="*/ 169069 h 735806"/>
                <a:gd name="connsiteX27" fmla="*/ 245269 w 652463"/>
                <a:gd name="connsiteY27" fmla="*/ 176212 h 735806"/>
                <a:gd name="connsiteX28" fmla="*/ 192882 w 652463"/>
                <a:gd name="connsiteY28" fmla="*/ 152400 h 735806"/>
                <a:gd name="connsiteX29" fmla="*/ 0 w 652463"/>
                <a:gd name="connsiteY29" fmla="*/ 202406 h 735806"/>
                <a:gd name="connsiteX0" fmla="*/ 0 w 652463"/>
                <a:gd name="connsiteY0" fmla="*/ 202406 h 735806"/>
                <a:gd name="connsiteX1" fmla="*/ 114300 w 652463"/>
                <a:gd name="connsiteY1" fmla="*/ 683419 h 735806"/>
                <a:gd name="connsiteX2" fmla="*/ 176213 w 652463"/>
                <a:gd name="connsiteY2" fmla="*/ 711994 h 735806"/>
                <a:gd name="connsiteX3" fmla="*/ 228600 w 652463"/>
                <a:gd name="connsiteY3" fmla="*/ 711994 h 735806"/>
                <a:gd name="connsiteX4" fmla="*/ 340519 w 652463"/>
                <a:gd name="connsiteY4" fmla="*/ 700087 h 735806"/>
                <a:gd name="connsiteX5" fmla="*/ 383382 w 652463"/>
                <a:gd name="connsiteY5" fmla="*/ 681037 h 735806"/>
                <a:gd name="connsiteX6" fmla="*/ 397669 w 652463"/>
                <a:gd name="connsiteY6" fmla="*/ 702469 h 735806"/>
                <a:gd name="connsiteX7" fmla="*/ 419100 w 652463"/>
                <a:gd name="connsiteY7" fmla="*/ 704850 h 735806"/>
                <a:gd name="connsiteX8" fmla="*/ 435769 w 652463"/>
                <a:gd name="connsiteY8" fmla="*/ 731044 h 735806"/>
                <a:gd name="connsiteX9" fmla="*/ 454819 w 652463"/>
                <a:gd name="connsiteY9" fmla="*/ 735806 h 735806"/>
                <a:gd name="connsiteX10" fmla="*/ 509588 w 652463"/>
                <a:gd name="connsiteY10" fmla="*/ 669131 h 735806"/>
                <a:gd name="connsiteX11" fmla="*/ 495300 w 652463"/>
                <a:gd name="connsiteY11" fmla="*/ 650081 h 735806"/>
                <a:gd name="connsiteX12" fmla="*/ 502444 w 652463"/>
                <a:gd name="connsiteY12" fmla="*/ 611981 h 735806"/>
                <a:gd name="connsiteX13" fmla="*/ 535782 w 652463"/>
                <a:gd name="connsiteY13" fmla="*/ 600075 h 735806"/>
                <a:gd name="connsiteX14" fmla="*/ 542925 w 652463"/>
                <a:gd name="connsiteY14" fmla="*/ 623887 h 735806"/>
                <a:gd name="connsiteX15" fmla="*/ 564357 w 652463"/>
                <a:gd name="connsiteY15" fmla="*/ 597694 h 735806"/>
                <a:gd name="connsiteX16" fmla="*/ 552450 w 652463"/>
                <a:gd name="connsiteY16" fmla="*/ 566737 h 735806"/>
                <a:gd name="connsiteX17" fmla="*/ 538163 w 652463"/>
                <a:gd name="connsiteY17" fmla="*/ 545306 h 735806"/>
                <a:gd name="connsiteX18" fmla="*/ 564357 w 652463"/>
                <a:gd name="connsiteY18" fmla="*/ 526256 h 735806"/>
                <a:gd name="connsiteX19" fmla="*/ 628633 w 652463"/>
                <a:gd name="connsiteY19" fmla="*/ 492950 h 735806"/>
                <a:gd name="connsiteX20" fmla="*/ 652463 w 652463"/>
                <a:gd name="connsiteY20" fmla="*/ 404812 h 735806"/>
                <a:gd name="connsiteX21" fmla="*/ 650082 w 652463"/>
                <a:gd name="connsiteY21" fmla="*/ 228600 h 735806"/>
                <a:gd name="connsiteX22" fmla="*/ 581025 w 652463"/>
                <a:gd name="connsiteY22" fmla="*/ 0 h 735806"/>
                <a:gd name="connsiteX23" fmla="*/ 385763 w 652463"/>
                <a:gd name="connsiteY23" fmla="*/ 159544 h 735806"/>
                <a:gd name="connsiteX24" fmla="*/ 330994 w 652463"/>
                <a:gd name="connsiteY24" fmla="*/ 178594 h 735806"/>
                <a:gd name="connsiteX25" fmla="*/ 304800 w 652463"/>
                <a:gd name="connsiteY25" fmla="*/ 197644 h 735806"/>
                <a:gd name="connsiteX26" fmla="*/ 278607 w 652463"/>
                <a:gd name="connsiteY26" fmla="*/ 169069 h 735806"/>
                <a:gd name="connsiteX27" fmla="*/ 245269 w 652463"/>
                <a:gd name="connsiteY27" fmla="*/ 176212 h 735806"/>
                <a:gd name="connsiteX28" fmla="*/ 192882 w 652463"/>
                <a:gd name="connsiteY28" fmla="*/ 152400 h 735806"/>
                <a:gd name="connsiteX29" fmla="*/ 0 w 652463"/>
                <a:gd name="connsiteY29" fmla="*/ 202406 h 735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652463" h="735806">
                  <a:moveTo>
                    <a:pt x="0" y="202406"/>
                  </a:moveTo>
                  <a:lnTo>
                    <a:pt x="114300" y="683419"/>
                  </a:lnTo>
                  <a:lnTo>
                    <a:pt x="176213" y="711994"/>
                  </a:lnTo>
                  <a:lnTo>
                    <a:pt x="228600" y="711994"/>
                  </a:lnTo>
                  <a:lnTo>
                    <a:pt x="340519" y="700087"/>
                  </a:lnTo>
                  <a:lnTo>
                    <a:pt x="383382" y="681037"/>
                  </a:lnTo>
                  <a:lnTo>
                    <a:pt x="397669" y="702469"/>
                  </a:lnTo>
                  <a:lnTo>
                    <a:pt x="419100" y="704850"/>
                  </a:lnTo>
                  <a:lnTo>
                    <a:pt x="435769" y="731044"/>
                  </a:lnTo>
                  <a:lnTo>
                    <a:pt x="454819" y="735806"/>
                  </a:lnTo>
                  <a:lnTo>
                    <a:pt x="509588" y="669131"/>
                  </a:lnTo>
                  <a:lnTo>
                    <a:pt x="495300" y="650081"/>
                  </a:lnTo>
                  <a:lnTo>
                    <a:pt x="502444" y="611981"/>
                  </a:lnTo>
                  <a:lnTo>
                    <a:pt x="535782" y="600075"/>
                  </a:lnTo>
                  <a:lnTo>
                    <a:pt x="542925" y="623887"/>
                  </a:lnTo>
                  <a:lnTo>
                    <a:pt x="564357" y="597694"/>
                  </a:lnTo>
                  <a:lnTo>
                    <a:pt x="552450" y="566737"/>
                  </a:lnTo>
                  <a:lnTo>
                    <a:pt x="538163" y="545306"/>
                  </a:lnTo>
                  <a:lnTo>
                    <a:pt x="564357" y="526256"/>
                  </a:lnTo>
                  <a:lnTo>
                    <a:pt x="628633" y="492950"/>
                  </a:lnTo>
                  <a:cubicBezTo>
                    <a:pt x="638952" y="473106"/>
                    <a:pt x="642144" y="424656"/>
                    <a:pt x="652463" y="404812"/>
                  </a:cubicBezTo>
                  <a:cubicBezTo>
                    <a:pt x="651669" y="346075"/>
                    <a:pt x="650876" y="287337"/>
                    <a:pt x="650082" y="228600"/>
                  </a:cubicBezTo>
                  <a:lnTo>
                    <a:pt x="581025" y="0"/>
                  </a:lnTo>
                  <a:lnTo>
                    <a:pt x="385763" y="159544"/>
                  </a:lnTo>
                  <a:lnTo>
                    <a:pt x="330994" y="178594"/>
                  </a:lnTo>
                  <a:lnTo>
                    <a:pt x="304800" y="197644"/>
                  </a:lnTo>
                  <a:lnTo>
                    <a:pt x="278607" y="169069"/>
                  </a:lnTo>
                  <a:lnTo>
                    <a:pt x="245269" y="176212"/>
                  </a:lnTo>
                  <a:lnTo>
                    <a:pt x="192882" y="152400"/>
                  </a:lnTo>
                  <a:lnTo>
                    <a:pt x="0" y="20240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endParaRPr lang="en-GB">
                <a:solidFill>
                  <a:srgbClr val="010101"/>
                </a:solidFill>
                <a:ea typeface="ＭＳ Ｐゴシック" charset="-128"/>
              </a:endParaRPr>
            </a:p>
          </p:txBody>
        </p:sp>
      </p:grpSp>
      <p:sp>
        <p:nvSpPr>
          <p:cNvPr id="62" name="Rectangle 3112">
            <a:extLst>
              <a:ext uri="{FF2B5EF4-FFF2-40B4-BE49-F238E27FC236}">
                <a16:creationId xmlns:a16="http://schemas.microsoft.com/office/drawing/2014/main" id="{9714258C-673A-4BAC-AC6C-66C4CFE1C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958" y="3153111"/>
            <a:ext cx="1504674" cy="1662688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altLang="en-US">
              <a:solidFill>
                <a:srgbClr val="00A0C0"/>
              </a:solidFill>
              <a:ea typeface="ＭＳ Ｐゴシック" pitchFamily="34" charset="-128"/>
            </a:endParaRPr>
          </a:p>
        </p:txBody>
      </p:sp>
      <p:sp>
        <p:nvSpPr>
          <p:cNvPr id="63" name="Rectangle 74">
            <a:extLst>
              <a:ext uri="{FF2B5EF4-FFF2-40B4-BE49-F238E27FC236}">
                <a16:creationId xmlns:a16="http://schemas.microsoft.com/office/drawing/2014/main" id="{A9D54421-8DB6-45D3-87BB-83EA2E31E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7338" y="4017472"/>
            <a:ext cx="1116714" cy="745262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altLang="en-US">
              <a:solidFill>
                <a:srgbClr val="00A0C0"/>
              </a:solidFill>
              <a:ea typeface="ＭＳ Ｐゴシック" pitchFamily="34" charset="-128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5F50AE2-AAC4-4DE7-AF62-BB8D9358B998}"/>
              </a:ext>
            </a:extLst>
          </p:cNvPr>
          <p:cNvSpPr txBox="1"/>
          <p:nvPr/>
        </p:nvSpPr>
        <p:spPr>
          <a:xfrm>
            <a:off x="413474" y="1064437"/>
            <a:ext cx="44567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8.42 million advanced meters deployed (Q4 2016) across PJM</a:t>
            </a:r>
          </a:p>
          <a:p>
            <a:pPr marL="742950" lvl="1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Additional 7.88 million in planning = 16.30 million in total </a:t>
            </a:r>
          </a:p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Significant discrepancies for AMI deployment across PJM</a:t>
            </a:r>
          </a:p>
          <a:p>
            <a:pPr marL="742950" lvl="1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Maryland, Pennsylvania, Illinois (</a:t>
            </a:r>
            <a:r>
              <a:rPr lang="en-US" dirty="0" err="1"/>
              <a:t>ComEd</a:t>
            </a:r>
            <a:r>
              <a:rPr lang="en-US" dirty="0"/>
              <a:t>), and Ohio are either at or are planning to reach full deployment</a:t>
            </a:r>
          </a:p>
          <a:p>
            <a:pPr marL="742950" lvl="1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New Jersey and West Virginia significantly lagging</a:t>
            </a:r>
          </a:p>
        </p:txBody>
      </p:sp>
    </p:spTree>
    <p:extLst>
      <p:ext uri="{BB962C8B-B14F-4D97-AF65-F5344CB8AC3E}">
        <p14:creationId xmlns:p14="http://schemas.microsoft.com/office/powerpoint/2010/main" val="22997609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4DF57-B69A-45B4-A8D3-AE95970FC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to implementing PRD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0B07DC-3FB3-4D50-B027-6756F6CFDED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A mass-market PRD deployment is significantly more difficult than other demand-side solutions: </a:t>
            </a:r>
          </a:p>
          <a:p>
            <a:pPr marL="457200" lvl="1" indent="-285750">
              <a:buFont typeface="Wingdings" panose="05000000000000000000" pitchFamily="2" charset="2"/>
              <a:buChar char="§"/>
            </a:pPr>
            <a:r>
              <a:rPr lang="en-US" dirty="0"/>
              <a:t>Regulatory approval</a:t>
            </a:r>
          </a:p>
          <a:p>
            <a:pPr marL="571500" lvl="2" indent="-285750">
              <a:buFont typeface="Wingdings" panose="05000000000000000000" pitchFamily="2" charset="2"/>
              <a:buChar char="§"/>
            </a:pPr>
            <a:r>
              <a:rPr lang="en-US" dirty="0"/>
              <a:t>AMI installation &amp; deployment; adjusting depreciation to properly account for AMI</a:t>
            </a:r>
          </a:p>
          <a:p>
            <a:pPr marL="571500" lvl="2" indent="-285750">
              <a:buFont typeface="Wingdings" panose="05000000000000000000" pitchFamily="2" charset="2"/>
              <a:buChar char="§"/>
            </a:pPr>
            <a:r>
              <a:rPr lang="en-US" dirty="0"/>
              <a:t>Rate changes, particularly when based on more dynamic wholesale rates</a:t>
            </a:r>
          </a:p>
          <a:p>
            <a:pPr marL="457200" lvl="1" indent="-285750">
              <a:buFont typeface="Wingdings" panose="05000000000000000000" pitchFamily="2" charset="2"/>
              <a:buChar char="§"/>
            </a:pPr>
            <a:r>
              <a:rPr lang="en-US" dirty="0"/>
              <a:t>Communication with customers on new investments and rate changes; considerations of affordability and parity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Significant education and engagement is needed at the jurisdictional level, particularly for states lagging in AMI deployment.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Changing M&amp;V for PRD creates more confusion and uncertainty for those implementing mass-market programs.</a:t>
            </a:r>
          </a:p>
          <a:p>
            <a:pPr marL="457200" lvl="1" indent="-285750">
              <a:buFont typeface="Wingdings" panose="05000000000000000000" pitchFamily="2" charset="2"/>
              <a:buChar char="§"/>
            </a:pPr>
            <a:r>
              <a:rPr lang="en-US" dirty="0"/>
              <a:t>Switching away from FSL ignores the seasonal asymmetry of mass market demand, particularly in population dense LDAs</a:t>
            </a:r>
          </a:p>
          <a:p>
            <a:pPr marL="457200" lvl="1" indent="-285750">
              <a:buFont typeface="Wingdings" panose="05000000000000000000" pitchFamily="2" charset="2"/>
              <a:buChar char="§"/>
            </a:pPr>
            <a:r>
              <a:rPr lang="en-US" dirty="0"/>
              <a:t>Uncertainty in how PRD will be measured has a cooling effect on investment and deters competition, innovation</a:t>
            </a:r>
          </a:p>
          <a:p>
            <a:pPr marL="457200" lvl="1" indent="-28575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996C9D-C531-4D6B-9148-A535525808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Itron Overview  |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32932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8333139"/>
      </p:ext>
    </p:extLst>
  </p:cSld>
  <p:clrMapOvr>
    <a:masterClrMapping/>
  </p:clrMapOvr>
</p:sld>
</file>

<file path=ppt/theme/theme1.xml><?xml version="1.0" encoding="utf-8"?>
<a:theme xmlns:a="http://schemas.openxmlformats.org/drawingml/2006/main" name="3_Default Theme">
  <a:themeElements>
    <a:clrScheme name="Itron Color Palette">
      <a:dk1>
        <a:srgbClr val="141619"/>
      </a:dk1>
      <a:lt1>
        <a:srgbClr val="434A52"/>
      </a:lt1>
      <a:dk2>
        <a:srgbClr val="84848D"/>
      </a:dk2>
      <a:lt2>
        <a:srgbClr val="BAB3BC"/>
      </a:lt2>
      <a:accent1>
        <a:srgbClr val="D02124"/>
      </a:accent1>
      <a:accent2>
        <a:srgbClr val="F3B329"/>
      </a:accent2>
      <a:accent3>
        <a:srgbClr val="566418"/>
      </a:accent3>
      <a:accent4>
        <a:srgbClr val="99AB21"/>
      </a:accent4>
      <a:accent5>
        <a:srgbClr val="DCE24A"/>
      </a:accent5>
      <a:accent6>
        <a:srgbClr val="58A9C7"/>
      </a:accent6>
      <a:hlink>
        <a:srgbClr val="004B69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3_Custom Design">
  <a:themeElements>
    <a:clrScheme name="Itron Color Palette">
      <a:dk1>
        <a:srgbClr val="141619"/>
      </a:dk1>
      <a:lt1>
        <a:srgbClr val="434A52"/>
      </a:lt1>
      <a:dk2>
        <a:srgbClr val="84848D"/>
      </a:dk2>
      <a:lt2>
        <a:srgbClr val="BAB3BC"/>
      </a:lt2>
      <a:accent1>
        <a:srgbClr val="D02124"/>
      </a:accent1>
      <a:accent2>
        <a:srgbClr val="F3B329"/>
      </a:accent2>
      <a:accent3>
        <a:srgbClr val="566418"/>
      </a:accent3>
      <a:accent4>
        <a:srgbClr val="99AB21"/>
      </a:accent4>
      <a:accent5>
        <a:srgbClr val="DCE24A"/>
      </a:accent5>
      <a:accent6>
        <a:srgbClr val="58A9C7"/>
      </a:accent6>
      <a:hlink>
        <a:srgbClr val="004B69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Blank">
  <a:themeElements>
    <a:clrScheme name="Itron Color Palette">
      <a:dk1>
        <a:srgbClr val="141619"/>
      </a:dk1>
      <a:lt1>
        <a:srgbClr val="434A52"/>
      </a:lt1>
      <a:dk2>
        <a:srgbClr val="84848D"/>
      </a:dk2>
      <a:lt2>
        <a:srgbClr val="BAB3BC"/>
      </a:lt2>
      <a:accent1>
        <a:srgbClr val="D02124"/>
      </a:accent1>
      <a:accent2>
        <a:srgbClr val="F3B329"/>
      </a:accent2>
      <a:accent3>
        <a:srgbClr val="566418"/>
      </a:accent3>
      <a:accent4>
        <a:srgbClr val="99AB21"/>
      </a:accent4>
      <a:accent5>
        <a:srgbClr val="DCE24A"/>
      </a:accent5>
      <a:accent6>
        <a:srgbClr val="58A9C7"/>
      </a:accent6>
      <a:hlink>
        <a:srgbClr val="004B69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Thank Yo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Default Theme">
  <a:themeElements>
    <a:clrScheme name="Itron Color Palette">
      <a:dk1>
        <a:srgbClr val="141619"/>
      </a:dk1>
      <a:lt1>
        <a:srgbClr val="434A52"/>
      </a:lt1>
      <a:dk2>
        <a:srgbClr val="84848D"/>
      </a:dk2>
      <a:lt2>
        <a:srgbClr val="BAB3BC"/>
      </a:lt2>
      <a:accent1>
        <a:srgbClr val="D02124"/>
      </a:accent1>
      <a:accent2>
        <a:srgbClr val="F3B329"/>
      </a:accent2>
      <a:accent3>
        <a:srgbClr val="566418"/>
      </a:accent3>
      <a:accent4>
        <a:srgbClr val="99AB21"/>
      </a:accent4>
      <a:accent5>
        <a:srgbClr val="DCE24A"/>
      </a:accent5>
      <a:accent6>
        <a:srgbClr val="58A9C7"/>
      </a:accent6>
      <a:hlink>
        <a:srgbClr val="004B69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941010521E5044AEB1CD7F34AA546B" ma:contentTypeVersion="1" ma:contentTypeDescription="Create a new document." ma:contentTypeScope="" ma:versionID="3aa37d872adc91eb6705e7f004867b1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9746fe128b0ca74698fd9d7c13d39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AA8A1F4-3EE3-40C9-A303-3F865B5CE1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E8F7C9-6AF2-4DD8-8E29-D32B69BD8A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CA7D5B-CDB7-4DCB-9266-AB0158A4D9AD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sharepoint/v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1513</TotalTime>
  <Words>637</Words>
  <Application>Microsoft Office PowerPoint</Application>
  <PresentationFormat>Custom</PresentationFormat>
  <Paragraphs>89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ＭＳ Ｐゴシック</vt:lpstr>
      <vt:lpstr>Arial</vt:lpstr>
      <vt:lpstr>Calibri</vt:lpstr>
      <vt:lpstr>Helvetica</vt:lpstr>
      <vt:lpstr>Helvetica Neue Light</vt:lpstr>
      <vt:lpstr>Lucida Grande</vt:lpstr>
      <vt:lpstr>Wingdings</vt:lpstr>
      <vt:lpstr>3_Default Theme</vt:lpstr>
      <vt:lpstr>3_Custom Design</vt:lpstr>
      <vt:lpstr>1_Blank</vt:lpstr>
      <vt:lpstr>2_Thank You</vt:lpstr>
      <vt:lpstr>4_Default Theme</vt:lpstr>
      <vt:lpstr>PowerPoint Presentation</vt:lpstr>
      <vt:lpstr>Itron capabilities</vt:lpstr>
      <vt:lpstr>Itron in the Pjm footprint</vt:lpstr>
      <vt:lpstr>Mass market successes &amp; challenges</vt:lpstr>
      <vt:lpstr>Runtime savings – foundational for PRD</vt:lpstr>
      <vt:lpstr>Requirements for PRD</vt:lpstr>
      <vt:lpstr>AMI across PJM</vt:lpstr>
      <vt:lpstr>Challenges to implementing PRD</vt:lpstr>
      <vt:lpstr>PowerPoint Presentation</vt:lpstr>
    </vt:vector>
  </TitlesOfParts>
  <Company>Itron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Rounds</dc:creator>
  <cp:lastModifiedBy>Matt McCaffree</cp:lastModifiedBy>
  <cp:revision>164</cp:revision>
  <cp:lastPrinted>2017-03-16T20:48:43Z</cp:lastPrinted>
  <dcterms:created xsi:type="dcterms:W3CDTF">2016-01-05T18:50:04Z</dcterms:created>
  <dcterms:modified xsi:type="dcterms:W3CDTF">2017-09-25T16:25:32Z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0x01010034941010521E5044AEB1CD7F34AA546B</vt:lpwstr>
  </property>
</Properties>
</file>